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9" r:id="rId4"/>
    <p:sldMasterId id="214748367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Lst>
  <p:sldSz cy="5143500" cx="9144000"/>
  <p:notesSz cx="6858000" cy="9144000"/>
  <p:embeddedFontLst>
    <p:embeddedFont>
      <p:font typeface="Asap Condensed"/>
      <p:regular r:id="rId74"/>
      <p:bold r:id="rId75"/>
      <p:italic r:id="rId76"/>
      <p:boldItalic r:id="rId77"/>
    </p:embeddedFont>
    <p:embeddedFont>
      <p:font typeface="Sofia Sans Extra Condensed SemiBold"/>
      <p:regular r:id="rId78"/>
      <p:bold r:id="rId79"/>
      <p:italic r:id="rId80"/>
      <p:boldItalic r:id="rId81"/>
    </p:embeddedFont>
    <p:embeddedFont>
      <p:font typeface="Sofia Sans Extra Condensed"/>
      <p:regular r:id="rId82"/>
      <p:bold r:id="rId83"/>
      <p:italic r:id="rId84"/>
      <p:boldItalic r:id="rId85"/>
    </p:embeddedFont>
    <p:embeddedFont>
      <p:font typeface="Sofia Sans Extra Condensed ExtraBold"/>
      <p:bold r:id="rId86"/>
      <p:boldItalic r:id="rId8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84" Type="http://schemas.openxmlformats.org/officeDocument/2006/relationships/font" Target="fonts/SofiaSansExtraCondensed-italic.fntdata"/><Relationship Id="rId83" Type="http://schemas.openxmlformats.org/officeDocument/2006/relationships/font" Target="fonts/SofiaSansExtraCondensed-bold.fntdata"/><Relationship Id="rId42" Type="http://schemas.openxmlformats.org/officeDocument/2006/relationships/slide" Target="slides/slide36.xml"/><Relationship Id="rId86" Type="http://schemas.openxmlformats.org/officeDocument/2006/relationships/font" Target="fonts/SofiaSansExtraCondensedExtraBold-bold.fntdata"/><Relationship Id="rId41" Type="http://schemas.openxmlformats.org/officeDocument/2006/relationships/slide" Target="slides/slide35.xml"/><Relationship Id="rId85" Type="http://schemas.openxmlformats.org/officeDocument/2006/relationships/font" Target="fonts/SofiaSansExtraCondensed-boldItalic.fntdata"/><Relationship Id="rId44" Type="http://schemas.openxmlformats.org/officeDocument/2006/relationships/slide" Target="slides/slide38.xml"/><Relationship Id="rId43" Type="http://schemas.openxmlformats.org/officeDocument/2006/relationships/slide" Target="slides/slide37.xml"/><Relationship Id="rId87" Type="http://schemas.openxmlformats.org/officeDocument/2006/relationships/font" Target="fonts/SofiaSansExtraCondensedExtraBold-boldItalic.fntdata"/><Relationship Id="rId46" Type="http://schemas.openxmlformats.org/officeDocument/2006/relationships/slide" Target="slides/slide40.xml"/><Relationship Id="rId45" Type="http://schemas.openxmlformats.org/officeDocument/2006/relationships/slide" Target="slides/slide39.xml"/><Relationship Id="rId80" Type="http://schemas.openxmlformats.org/officeDocument/2006/relationships/font" Target="fonts/SofiaSansExtraCondensedSemiBold-italic.fntdata"/><Relationship Id="rId82" Type="http://schemas.openxmlformats.org/officeDocument/2006/relationships/font" Target="fonts/SofiaSansExtraCondensed-regular.fntdata"/><Relationship Id="rId81" Type="http://schemas.openxmlformats.org/officeDocument/2006/relationships/font" Target="fonts/SofiaSansExtraCondensedSemiBold-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31" Type="http://schemas.openxmlformats.org/officeDocument/2006/relationships/slide" Target="slides/slide25.xml"/><Relationship Id="rId75" Type="http://schemas.openxmlformats.org/officeDocument/2006/relationships/font" Target="fonts/AsapCondensed-bold.fntdata"/><Relationship Id="rId30" Type="http://schemas.openxmlformats.org/officeDocument/2006/relationships/slide" Target="slides/slide24.xml"/><Relationship Id="rId74" Type="http://schemas.openxmlformats.org/officeDocument/2006/relationships/font" Target="fonts/AsapCondensed-regular.fntdata"/><Relationship Id="rId33" Type="http://schemas.openxmlformats.org/officeDocument/2006/relationships/slide" Target="slides/slide27.xml"/><Relationship Id="rId77" Type="http://schemas.openxmlformats.org/officeDocument/2006/relationships/font" Target="fonts/AsapCondensed-boldItalic.fntdata"/><Relationship Id="rId32" Type="http://schemas.openxmlformats.org/officeDocument/2006/relationships/slide" Target="slides/slide26.xml"/><Relationship Id="rId76" Type="http://schemas.openxmlformats.org/officeDocument/2006/relationships/font" Target="fonts/AsapCondensed-italic.fntdata"/><Relationship Id="rId35" Type="http://schemas.openxmlformats.org/officeDocument/2006/relationships/slide" Target="slides/slide29.xml"/><Relationship Id="rId79" Type="http://schemas.openxmlformats.org/officeDocument/2006/relationships/font" Target="fonts/SofiaSansExtraCondensedSemiBold-bold.fntdata"/><Relationship Id="rId34" Type="http://schemas.openxmlformats.org/officeDocument/2006/relationships/slide" Target="slides/slide28.xml"/><Relationship Id="rId78" Type="http://schemas.openxmlformats.org/officeDocument/2006/relationships/font" Target="fonts/SofiaSansExtraCondensedSemiBold-regular.fntdata"/><Relationship Id="rId71" Type="http://schemas.openxmlformats.org/officeDocument/2006/relationships/slide" Target="slides/slide65.xml"/><Relationship Id="rId70" Type="http://schemas.openxmlformats.org/officeDocument/2006/relationships/slide" Target="slides/slide64.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slide" Target="slides/slide58.xml"/><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slide" Target="slides/slide60.xml"/><Relationship Id="rId21" Type="http://schemas.openxmlformats.org/officeDocument/2006/relationships/slide" Target="slides/slide15.xml"/><Relationship Id="rId65" Type="http://schemas.openxmlformats.org/officeDocument/2006/relationships/slide" Target="slides/slide59.xml"/><Relationship Id="rId24" Type="http://schemas.openxmlformats.org/officeDocument/2006/relationships/slide" Target="slides/slide18.xml"/><Relationship Id="rId68" Type="http://schemas.openxmlformats.org/officeDocument/2006/relationships/slide" Target="slides/slide62.xml"/><Relationship Id="rId23" Type="http://schemas.openxmlformats.org/officeDocument/2006/relationships/slide" Target="slides/slide17.xml"/><Relationship Id="rId67" Type="http://schemas.openxmlformats.org/officeDocument/2006/relationships/slide" Target="slides/slide61.xml"/><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slide" Target="slides/slide63.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32df102d1c3_0_13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Thanks for coming to my talk “Permission Impossible Dead Reckoning Pain” today, where I will be telling you a story about a real life project that I had to do that became the inspiration for this talk</a:t>
            </a:r>
            <a:endParaRPr/>
          </a:p>
        </p:txBody>
      </p:sp>
      <p:sp>
        <p:nvSpPr>
          <p:cNvPr id="115" name="Google Shape;115;g32df102d1c3_0_1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32df102d1c3_0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g32df102d1c3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32df102d1c3_0_9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g32df102d1c3_0_9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32df102d1c3_0_10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g32df102d1c3_0_10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32df102d1c3_0_11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g32df102d1c3_0_1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3274d178cc5_0_9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&lt;Hair Pulling Gesture&gt;</a:t>
            </a:r>
            <a:endParaRPr/>
          </a:p>
        </p:txBody>
      </p:sp>
      <p:sp>
        <p:nvSpPr>
          <p:cNvPr id="278" name="Google Shape;278;g3274d178cc5_0_9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25ba32aaeac_2_70: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 and hence  … the Title of my talk today</a:t>
            </a:r>
            <a:endParaRPr/>
          </a:p>
        </p:txBody>
      </p:sp>
      <p:sp>
        <p:nvSpPr>
          <p:cNvPr id="291" name="Google Shape;291;g25ba32aaeac_2_7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32df102d1c3_0_14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To fast forward 2.5 </a:t>
            </a:r>
            <a:r>
              <a:rPr lang="en-GB"/>
              <a:t>months later … like most IT Projects this one was later as well …</a:t>
            </a:r>
            <a:endParaRPr/>
          </a:p>
        </p:txBody>
      </p:sp>
      <p:sp>
        <p:nvSpPr>
          <p:cNvPr id="301" name="Google Shape;301;g32df102d1c3_0_1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3274d178cc5_0_13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 actually </a:t>
            </a:r>
            <a:r>
              <a:rPr lang="en-GB"/>
              <a:t>delivered</a:t>
            </a:r>
            <a:r>
              <a:rPr lang="en-GB"/>
              <a:t> the project, and I didn’t break production as I predicted</a:t>
            </a:r>
            <a:endParaRPr/>
          </a:p>
        </p:txBody>
      </p:sp>
      <p:sp>
        <p:nvSpPr>
          <p:cNvPr id="314" name="Google Shape;314;g3274d178cc5_0_1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32df102d1c3_0_13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So when I got a chance to lie down and reflect upon what I did, what I really should have done was …</a:t>
            </a:r>
            <a:endParaRPr/>
          </a:p>
        </p:txBody>
      </p:sp>
      <p:sp>
        <p:nvSpPr>
          <p:cNvPr id="327" name="Google Shape;327;g32df102d1c3_0_1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3274d178cc5_0_10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 is to jump out of the </a:t>
            </a:r>
            <a:r>
              <a:rPr lang="en-GB"/>
              <a:t>building</a:t>
            </a:r>
            <a:r>
              <a:rPr lang="en-GB"/>
              <a:t> and ran for my life and my sanity. The stress of </a:t>
            </a:r>
            <a:r>
              <a:rPr lang="en-GB"/>
              <a:t>delivering</a:t>
            </a:r>
            <a:r>
              <a:rPr lang="en-GB"/>
              <a:t> thisproject was pretty intense, and I could see me repeating this exercise again. FBs had new features on their roadmap that would require new User Classes and this exercise would be surely repeated. And guess who’s doing this project again?</a:t>
            </a:r>
            <a:endParaRPr/>
          </a:p>
        </p:txBody>
      </p:sp>
      <p:sp>
        <p:nvSpPr>
          <p:cNvPr id="340" name="Google Shape;340;g3274d178cc5_0_10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25ba32aaeac_2_377: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So before I begin …. &lt;Acknowledgement of Country”</a:t>
            </a:r>
            <a:endParaRPr/>
          </a:p>
        </p:txBody>
      </p:sp>
      <p:sp>
        <p:nvSpPr>
          <p:cNvPr id="125" name="Google Shape;125;g25ba32aaeac_2_37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32df102d1c3_0_16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And on reflection I thought, there has to be a better way of introducing a new user class to the system. And I could see this was going to happen again in the coming months as FBs introduced new features and inevitable new user classes along the way.</a:t>
            </a:r>
            <a:endParaRPr/>
          </a:p>
        </p:txBody>
      </p:sp>
      <p:sp>
        <p:nvSpPr>
          <p:cNvPr id="353" name="Google Shape;353;g32df102d1c3_0_16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3274d178cc5_0_25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So I’ll be talking about a better way of doing this in the next </a:t>
            </a:r>
            <a:r>
              <a:rPr lang="en-GB"/>
              <a:t>segment</a:t>
            </a:r>
            <a:r>
              <a:rPr lang="en-GB"/>
              <a:t> of the talk</a:t>
            </a:r>
            <a:endParaRPr/>
          </a:p>
        </p:txBody>
      </p:sp>
      <p:sp>
        <p:nvSpPr>
          <p:cNvPr id="366" name="Google Shape;366;g3274d178cc5_0_2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3277e24bb58_1_1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g3277e24bb58_1_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3277e24bb58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3277e24bb58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3277e24bb58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3277e24bb58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When you’re talking about Application Security, permissions, </a:t>
            </a:r>
            <a:r>
              <a:rPr lang="en-GB"/>
              <a:t>identity etc, what you’re really talking about is Authentication and Authorization, which both go hand in hand.</a:t>
            </a:r>
            <a:br>
              <a:rPr lang="en-GB"/>
            </a:br>
            <a:r>
              <a:rPr lang="en-GB"/>
              <a:t>But it’s common for people to confuse the 2.</a:t>
            </a:r>
            <a:br>
              <a:rPr lang="en-GB"/>
            </a:br>
            <a:br>
              <a:rPr lang="en-GB"/>
            </a:br>
            <a:r>
              <a:rPr lang="en-GB"/>
              <a:t> So let’s first talk about what these 2 things really are.</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32786869d1e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32786869d1e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333f09876f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7" name="Google Shape;407;g333f09876f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Imagine trying to authenticate Ethan Hunt …. What a nightmare</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g327b71117c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4" name="Google Shape;414;g327b71117c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Kinda similar to being married to a partner that likes to say No</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32786869d1e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0" name="Google Shape;420;g32786869d1e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g3277e24bb58_1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6" name="Google Shape;426;g3277e24bb58_1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So let’s look at an example  of the 1 of the 933 places I had to check</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3274d178cc5_0_5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 and I’m an Apple Fanboi … despite doing this presentation using a Fake Apple Laptop</a:t>
            </a:r>
            <a:endParaRPr/>
          </a:p>
        </p:txBody>
      </p:sp>
      <p:sp>
        <p:nvSpPr>
          <p:cNvPr id="137" name="Google Shape;137;g3274d178cc5_0_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g33111a5f8aa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4" name="Google Shape;434;g33111a5f8aa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So let’s look at an example  of the 1 of the 933 places I had to check</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g33111a5f8a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2" name="Google Shape;442;g33111a5f8a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So let’s look at an example  of the 1 of the 933 places I had to check</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g33111a5f8aa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9" name="Google Shape;449;g33111a5f8aa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So let’s look at an example  of the 1 of the 933 places I had to check</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g3277e24bb58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6" name="Google Shape;456;g3277e24bb58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rPr>
              <a:t>Everyone has seen this type of code before right? </a:t>
            </a:r>
            <a:r>
              <a:rPr lang="en-GB">
                <a:solidFill>
                  <a:schemeClr val="dk1"/>
                </a:solidFill>
              </a:rPr>
              <a:t>Imagine changing / analysing 933 instances of code like this throughout your entire SAAS application</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g32786869d1e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4" name="Google Shape;464;g32786869d1e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g327b71117c1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2" name="Google Shape;472;g327b71117c1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g327b71117c1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1" name="Google Shape;481;g327b71117c1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Just filled my Cat meme Quota. Check.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g32822494c63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9" name="Google Shape;489;g32822494c63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So </a:t>
            </a:r>
            <a:r>
              <a:rPr lang="en-GB"/>
              <a:t>during</a:t>
            </a:r>
            <a:r>
              <a:rPr lang="en-GB"/>
              <a:t> my research, I can across something called ABAC.</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g3277e24bb58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7" name="Google Shape;497;g3277e24bb58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g32822494c6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3" name="Google Shape;503;g32822494c6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3274d178cc5_0_6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If you’ve been in the industry for 30 years, all your stories starts </a:t>
            </a:r>
            <a:r>
              <a:rPr lang="en-GB"/>
              <a:t>with</a:t>
            </a:r>
            <a:r>
              <a:rPr lang="en-GB"/>
              <a:t> “Once upon a Time …”</a:t>
            </a:r>
            <a:endParaRPr/>
          </a:p>
        </p:txBody>
      </p:sp>
      <p:sp>
        <p:nvSpPr>
          <p:cNvPr id="151" name="Google Shape;151;g3274d178cc5_0_6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g32822494c63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1" name="Google Shape;511;g32822494c63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XACML seems to be standard way of doing ABAC</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 name="Shape 518"/>
        <p:cNvGrpSpPr/>
        <p:nvPr/>
      </p:nvGrpSpPr>
      <p:grpSpPr>
        <a:xfrm>
          <a:off x="0" y="0"/>
          <a:ext cx="0" cy="0"/>
          <a:chOff x="0" y="0"/>
          <a:chExt cx="0" cy="0"/>
        </a:xfrm>
      </p:grpSpPr>
      <p:sp>
        <p:nvSpPr>
          <p:cNvPr id="519" name="Google Shape;519;g329dfbdb2c5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0" name="Google Shape;520;g329dfbdb2c5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“XML is like violence: if it doesn’t solve your problem, you aren’t using enough of it.” - Chris R Maden, American Data Analyst &amp; Programmer</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 name="Shape 526"/>
        <p:cNvGrpSpPr/>
        <p:nvPr/>
      </p:nvGrpSpPr>
      <p:grpSpPr>
        <a:xfrm>
          <a:off x="0" y="0"/>
          <a:ext cx="0" cy="0"/>
          <a:chOff x="0" y="0"/>
          <a:chExt cx="0" cy="0"/>
        </a:xfrm>
      </p:grpSpPr>
      <p:sp>
        <p:nvSpPr>
          <p:cNvPr id="527" name="Google Shape;527;g329dfbdb2c5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8" name="Google Shape;528;g329dfbdb2c5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Is like trying to sell a really bad trade to a rival to your angry and confused fan base. Any Luka / Mavericks / NBA fans out here?</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3" name="Shape 533"/>
        <p:cNvGrpSpPr/>
        <p:nvPr/>
      </p:nvGrpSpPr>
      <p:grpSpPr>
        <a:xfrm>
          <a:off x="0" y="0"/>
          <a:ext cx="0" cy="0"/>
          <a:chOff x="0" y="0"/>
          <a:chExt cx="0" cy="0"/>
        </a:xfrm>
      </p:grpSpPr>
      <p:sp>
        <p:nvSpPr>
          <p:cNvPr id="534" name="Google Shape;534;g32822494c63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5" name="Google Shape;535;g32822494c63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And quickly came to the conclusion, this is not THE way, if I want to live</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 name="Shape 541"/>
        <p:cNvGrpSpPr/>
        <p:nvPr/>
      </p:nvGrpSpPr>
      <p:grpSpPr>
        <a:xfrm>
          <a:off x="0" y="0"/>
          <a:ext cx="0" cy="0"/>
          <a:chOff x="0" y="0"/>
          <a:chExt cx="0" cy="0"/>
        </a:xfrm>
      </p:grpSpPr>
      <p:sp>
        <p:nvSpPr>
          <p:cNvPr id="542" name="Google Shape;542;g329dfbdb2c5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3" name="Google Shape;543;g329dfbdb2c5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Then I came across something called Google Zanzibar. ….. And you might be </a:t>
            </a:r>
            <a:r>
              <a:rPr lang="en-GB"/>
              <a:t>thinking</a:t>
            </a:r>
            <a:r>
              <a:rPr lang="en-GB"/>
              <a:t>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g32822494c63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9" name="Google Shape;549;g32822494c63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 is it their famous salad bar in their staff restaurants? Sadly, it isn’t.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4" name="Shape 554"/>
        <p:cNvGrpSpPr/>
        <p:nvPr/>
      </p:nvGrpSpPr>
      <p:grpSpPr>
        <a:xfrm>
          <a:off x="0" y="0"/>
          <a:ext cx="0" cy="0"/>
          <a:chOff x="0" y="0"/>
          <a:chExt cx="0" cy="0"/>
        </a:xfrm>
      </p:grpSpPr>
      <p:sp>
        <p:nvSpPr>
          <p:cNvPr id="555" name="Google Shape;555;g32822494c63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6" name="Google Shape;556;g32822494c63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50ms is considered a good time for an Authorisation call. In FBs, we had to increase our DataDog latency budget from 250ms to 600ms.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 name="Shape 561"/>
        <p:cNvGrpSpPr/>
        <p:nvPr/>
      </p:nvGrpSpPr>
      <p:grpSpPr>
        <a:xfrm>
          <a:off x="0" y="0"/>
          <a:ext cx="0" cy="0"/>
          <a:chOff x="0" y="0"/>
          <a:chExt cx="0" cy="0"/>
        </a:xfrm>
      </p:grpSpPr>
      <p:sp>
        <p:nvSpPr>
          <p:cNvPr id="562" name="Google Shape;562;g329dfbdb2c5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3" name="Google Shape;563;g329dfbdb2c5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50ms is considered a good time for an Authorisation call. In FBs, we had to increase our DataDog latency budget from 250ms to 600ms. Now you need to be wary, when you see the word PlanetScale bandied about</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8" name="Shape 568"/>
        <p:cNvGrpSpPr/>
        <p:nvPr/>
      </p:nvGrpSpPr>
      <p:grpSpPr>
        <a:xfrm>
          <a:off x="0" y="0"/>
          <a:ext cx="0" cy="0"/>
          <a:chOff x="0" y="0"/>
          <a:chExt cx="0" cy="0"/>
        </a:xfrm>
      </p:grpSpPr>
      <p:sp>
        <p:nvSpPr>
          <p:cNvPr id="569" name="Google Shape;569;g32df102d1c3_0_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0" name="Google Shape;570;g32df102d1c3_0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Should be very wary when someone mentions PlanetScale, because this is what it usually means. </a:t>
            </a:r>
            <a:r>
              <a:rPr lang="en-GB"/>
              <a:t>Remember</a:t>
            </a:r>
            <a:r>
              <a:rPr lang="en-GB"/>
              <a:t> Kubernetes? Who’s used Kubernetes and got their </a:t>
            </a:r>
            <a:r>
              <a:rPr lang="en-GB"/>
              <a:t>fingers</a:t>
            </a:r>
            <a:r>
              <a:rPr lang="en-GB"/>
              <a:t> burnt? Netflix and Microservices anyone?</a:t>
            </a:r>
            <a:endParaRPr/>
          </a:p>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5" name="Shape 575"/>
        <p:cNvGrpSpPr/>
        <p:nvPr/>
      </p:nvGrpSpPr>
      <p:grpSpPr>
        <a:xfrm>
          <a:off x="0" y="0"/>
          <a:ext cx="0" cy="0"/>
          <a:chOff x="0" y="0"/>
          <a:chExt cx="0" cy="0"/>
        </a:xfrm>
      </p:grpSpPr>
      <p:sp>
        <p:nvSpPr>
          <p:cNvPr id="576" name="Google Shape;576;g329dfbdb2c5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7" name="Google Shape;577;g329dfbdb2c5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So I want to re-emphasise that if your use case lies within the blue points above, you should probably stick to RBAC, but perhaps use a solution that doesn’t imbed those Authorization </a:t>
            </a:r>
            <a:r>
              <a:rPr lang="en-GB"/>
              <a:t>logic in code as I demonstrated earlier</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3274d178cc5_0_7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FreshBooks is an Accounting Platform, main market US/Canada, 1 million plus </a:t>
            </a:r>
            <a:r>
              <a:rPr lang="en-GB"/>
              <a:t>users</a:t>
            </a:r>
            <a:r>
              <a:rPr lang="en-GB"/>
              <a:t> worldwide, worked as a Principal Engineer</a:t>
            </a:r>
            <a:endParaRPr/>
          </a:p>
        </p:txBody>
      </p:sp>
      <p:sp>
        <p:nvSpPr>
          <p:cNvPr id="163" name="Google Shape;163;g3274d178cc5_0_7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4" name="Shape 584"/>
        <p:cNvGrpSpPr/>
        <p:nvPr/>
      </p:nvGrpSpPr>
      <p:grpSpPr>
        <a:xfrm>
          <a:off x="0" y="0"/>
          <a:ext cx="0" cy="0"/>
          <a:chOff x="0" y="0"/>
          <a:chExt cx="0" cy="0"/>
        </a:xfrm>
      </p:grpSpPr>
      <p:sp>
        <p:nvSpPr>
          <p:cNvPr id="585" name="Google Shape;585;g32daaaaff4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6" name="Google Shape;586;g32daaaaff4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In my earlier slide, I mentioned 2 trillion relation tuples, so that was a hint of what Zanzibar uses underneath</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2" name="Shape 592"/>
        <p:cNvGrpSpPr/>
        <p:nvPr/>
      </p:nvGrpSpPr>
      <p:grpSpPr>
        <a:xfrm>
          <a:off x="0" y="0"/>
          <a:ext cx="0" cy="0"/>
          <a:chOff x="0" y="0"/>
          <a:chExt cx="0" cy="0"/>
        </a:xfrm>
      </p:grpSpPr>
      <p:sp>
        <p:nvSpPr>
          <p:cNvPr id="593" name="Google Shape;593;g329dfbdb2c5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4" name="Google Shape;594;g329dfbdb2c5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rPr>
              <a:t>At the heart of ReBAC, as the name implies is describing relationships between objects as a graph or a tuple</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2" name="Shape 602"/>
        <p:cNvGrpSpPr/>
        <p:nvPr/>
      </p:nvGrpSpPr>
      <p:grpSpPr>
        <a:xfrm>
          <a:off x="0" y="0"/>
          <a:ext cx="0" cy="0"/>
          <a:chOff x="0" y="0"/>
          <a:chExt cx="0" cy="0"/>
        </a:xfrm>
      </p:grpSpPr>
      <p:sp>
        <p:nvSpPr>
          <p:cNvPr id="603" name="Google Shape;603;g329dfbdb2c5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4" name="Google Shape;604;g329dfbdb2c5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From conceptual viewpoint, Attributes &gt; Relationships &gt; Roles. If you’re thinking about moving from RBAC to ReBAC, the above graph tells you that a natural migration path exists</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2" name="Shape 612"/>
        <p:cNvGrpSpPr/>
        <p:nvPr/>
      </p:nvGrpSpPr>
      <p:grpSpPr>
        <a:xfrm>
          <a:off x="0" y="0"/>
          <a:ext cx="0" cy="0"/>
          <a:chOff x="0" y="0"/>
          <a:chExt cx="0" cy="0"/>
        </a:xfrm>
      </p:grpSpPr>
      <p:sp>
        <p:nvSpPr>
          <p:cNvPr id="613" name="Google Shape;613;g32daaaaff45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4" name="Google Shape;614;g32daaaaff45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0" name="Shape 620"/>
        <p:cNvGrpSpPr/>
        <p:nvPr/>
      </p:nvGrpSpPr>
      <p:grpSpPr>
        <a:xfrm>
          <a:off x="0" y="0"/>
          <a:ext cx="0" cy="0"/>
          <a:chOff x="0" y="0"/>
          <a:chExt cx="0" cy="0"/>
        </a:xfrm>
      </p:grpSpPr>
      <p:sp>
        <p:nvSpPr>
          <p:cNvPr id="621" name="Google Shape;621;g32daaaaff45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2" name="Google Shape;622;g32daaaaff45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XACML seems to be standard way of doing ABAC</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9" name="Shape 629"/>
        <p:cNvGrpSpPr/>
        <p:nvPr/>
      </p:nvGrpSpPr>
      <p:grpSpPr>
        <a:xfrm>
          <a:off x="0" y="0"/>
          <a:ext cx="0" cy="0"/>
          <a:chOff x="0" y="0"/>
          <a:chExt cx="0" cy="0"/>
        </a:xfrm>
      </p:grpSpPr>
      <p:sp>
        <p:nvSpPr>
          <p:cNvPr id="630" name="Google Shape;630;g329dfbdb2c5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1" name="Google Shape;631;g329dfbdb2c5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1"/>
                </a:solidFill>
              </a:rPr>
              <a:t>Google Zanzibar is not open source, but they did release a white paper on it. </a:t>
            </a:r>
            <a:r>
              <a:rPr lang="en-GB"/>
              <a:t>50ms is considered a good time for an Authorisation call. In FBs, we had to increase our DataDog latency budget from 250ms to 600ms.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7" name="Shape 637"/>
        <p:cNvGrpSpPr/>
        <p:nvPr/>
      </p:nvGrpSpPr>
      <p:grpSpPr>
        <a:xfrm>
          <a:off x="0" y="0"/>
          <a:ext cx="0" cy="0"/>
          <a:chOff x="0" y="0"/>
          <a:chExt cx="0" cy="0"/>
        </a:xfrm>
      </p:grpSpPr>
      <p:sp>
        <p:nvSpPr>
          <p:cNvPr id="638" name="Google Shape;638;g32daaaaff45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9" name="Google Shape;639;g32daaaaff45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rPr>
              <a:t>Google Zanzibar is not open source, but they did release a white paper on it. </a:t>
            </a:r>
            <a:r>
              <a:rPr lang="en-GB">
                <a:solidFill>
                  <a:schemeClr val="dk1"/>
                </a:solidFill>
              </a:rPr>
              <a:t>I’ll be doing a quick demo showcasing ReBAC concepts in Topaz</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6" name="Shape 646"/>
        <p:cNvGrpSpPr/>
        <p:nvPr/>
      </p:nvGrpSpPr>
      <p:grpSpPr>
        <a:xfrm>
          <a:off x="0" y="0"/>
          <a:ext cx="0" cy="0"/>
          <a:chOff x="0" y="0"/>
          <a:chExt cx="0" cy="0"/>
        </a:xfrm>
      </p:grpSpPr>
      <p:sp>
        <p:nvSpPr>
          <p:cNvPr id="647" name="Google Shape;647;g329dfbdb2c5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8" name="Google Shape;648;g329dfbdb2c5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300">
                <a:solidFill>
                  <a:srgbClr val="4A4D57"/>
                </a:solidFill>
                <a:highlight>
                  <a:srgbClr val="FFFFFF"/>
                </a:highlight>
              </a:rPr>
              <a:t>Open Policy Agent is an Cloud Native Computing Foundation Project that provides a way of declaratively writing policies as code (think Terraform for Policies)</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6" name="Shape 656"/>
        <p:cNvGrpSpPr/>
        <p:nvPr/>
      </p:nvGrpSpPr>
      <p:grpSpPr>
        <a:xfrm>
          <a:off x="0" y="0"/>
          <a:ext cx="0" cy="0"/>
          <a:chOff x="0" y="0"/>
          <a:chExt cx="0" cy="0"/>
        </a:xfrm>
      </p:grpSpPr>
      <p:sp>
        <p:nvSpPr>
          <p:cNvPr id="657" name="Google Shape;657;g32bd63d40ad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8" name="Google Shape;658;g32bd63d40ad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ID Providers does the Auth part (and you can connect external ones)</a:t>
            </a:r>
            <a:br>
              <a:rPr lang="en-GB"/>
            </a:br>
            <a:r>
              <a:rPr lang="en-GB"/>
              <a:t>Policy Repos are your data stores of your policies </a:t>
            </a:r>
            <a:br>
              <a:rPr lang="en-GB"/>
            </a:br>
            <a:r>
              <a:rPr lang="en-GB"/>
              <a:t>SIEM - Security Information and Event Managment - Real-time visibility across an organization's information security systems</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3" name="Shape 663"/>
        <p:cNvGrpSpPr/>
        <p:nvPr/>
      </p:nvGrpSpPr>
      <p:grpSpPr>
        <a:xfrm>
          <a:off x="0" y="0"/>
          <a:ext cx="0" cy="0"/>
          <a:chOff x="0" y="0"/>
          <a:chExt cx="0" cy="0"/>
        </a:xfrm>
      </p:grpSpPr>
      <p:sp>
        <p:nvSpPr>
          <p:cNvPr id="664" name="Google Shape;664;g32bd63d40ad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5" name="Google Shape;665;g32bd63d40ad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It’s using json, not violent XML as you can see.  And this code sample is an example authorization check to see if the Subject is able to view Tenant’s detail by checking to see if it’s in the viewer membership</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3274d178cc5_0_11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g3274d178cc5_0_1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2" name="Shape 672"/>
        <p:cNvGrpSpPr/>
        <p:nvPr/>
      </p:nvGrpSpPr>
      <p:grpSpPr>
        <a:xfrm>
          <a:off x="0" y="0"/>
          <a:ext cx="0" cy="0"/>
          <a:chOff x="0" y="0"/>
          <a:chExt cx="0" cy="0"/>
        </a:xfrm>
      </p:grpSpPr>
      <p:sp>
        <p:nvSpPr>
          <p:cNvPr id="673" name="Google Shape;673;g32bd63d40ad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4" name="Google Shape;674;g32bd63d40ad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This check is to see if the user has a “can_read” relationship defined against this particular document</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1" name="Shape 681"/>
        <p:cNvGrpSpPr/>
        <p:nvPr/>
      </p:nvGrpSpPr>
      <p:grpSpPr>
        <a:xfrm>
          <a:off x="0" y="0"/>
          <a:ext cx="0" cy="0"/>
          <a:chOff x="0" y="0"/>
          <a:chExt cx="0" cy="0"/>
        </a:xfrm>
      </p:grpSpPr>
      <p:sp>
        <p:nvSpPr>
          <p:cNvPr id="682" name="Google Shape;682;g32bd63d40ad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3" name="Google Shape;683;g32bd63d40ad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This is basically a policy to check if the person being checked is working in Sales and during working hours</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0" name="Shape 690"/>
        <p:cNvGrpSpPr/>
        <p:nvPr/>
      </p:nvGrpSpPr>
      <p:grpSpPr>
        <a:xfrm>
          <a:off x="0" y="0"/>
          <a:ext cx="0" cy="0"/>
          <a:chOff x="0" y="0"/>
          <a:chExt cx="0" cy="0"/>
        </a:xfrm>
      </p:grpSpPr>
      <p:sp>
        <p:nvSpPr>
          <p:cNvPr id="691" name="Google Shape;691;g329dfbdb2c5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2" name="Google Shape;692;g329dfbdb2c5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&lt;Show Code exam ple&gt;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8" name="Shape 698"/>
        <p:cNvGrpSpPr/>
        <p:nvPr/>
      </p:nvGrpSpPr>
      <p:grpSpPr>
        <a:xfrm>
          <a:off x="0" y="0"/>
          <a:ext cx="0" cy="0"/>
          <a:chOff x="0" y="0"/>
          <a:chExt cx="0" cy="0"/>
        </a:xfrm>
      </p:grpSpPr>
      <p:sp>
        <p:nvSpPr>
          <p:cNvPr id="699" name="Google Shape;699;g33111a5f8aa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0" name="Google Shape;700;g33111a5f8aa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&lt;Show Code exam ple&gt;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6" name="Shape 706"/>
        <p:cNvGrpSpPr/>
        <p:nvPr/>
      </p:nvGrpSpPr>
      <p:grpSpPr>
        <a:xfrm>
          <a:off x="0" y="0"/>
          <a:ext cx="0" cy="0"/>
          <a:chOff x="0" y="0"/>
          <a:chExt cx="0" cy="0"/>
        </a:xfrm>
      </p:grpSpPr>
      <p:sp>
        <p:nvSpPr>
          <p:cNvPr id="707" name="Google Shape;707;g33397a12ff3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8" name="Google Shape;708;g33397a12ff3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2" name="Shape 712"/>
        <p:cNvGrpSpPr/>
        <p:nvPr/>
      </p:nvGrpSpPr>
      <p:grpSpPr>
        <a:xfrm>
          <a:off x="0" y="0"/>
          <a:ext cx="0" cy="0"/>
          <a:chOff x="0" y="0"/>
          <a:chExt cx="0" cy="0"/>
        </a:xfrm>
      </p:grpSpPr>
      <p:sp>
        <p:nvSpPr>
          <p:cNvPr id="713" name="Google Shape;713;g3277e24bb58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4" name="Google Shape;714;g3277e24bb58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0" name="Shape 720"/>
        <p:cNvGrpSpPr/>
        <p:nvPr/>
      </p:nvGrpSpPr>
      <p:grpSpPr>
        <a:xfrm>
          <a:off x="0" y="0"/>
          <a:ext cx="0" cy="0"/>
          <a:chOff x="0" y="0"/>
          <a:chExt cx="0" cy="0"/>
        </a:xfrm>
      </p:grpSpPr>
      <p:sp>
        <p:nvSpPr>
          <p:cNvPr id="721" name="Google Shape;721;g32822494c63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2" name="Google Shape;722;g32822494c63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8" name="Shape 728"/>
        <p:cNvGrpSpPr/>
        <p:nvPr/>
      </p:nvGrpSpPr>
      <p:grpSpPr>
        <a:xfrm>
          <a:off x="0" y="0"/>
          <a:ext cx="0" cy="0"/>
          <a:chOff x="0" y="0"/>
          <a:chExt cx="0" cy="0"/>
        </a:xfrm>
      </p:grpSpPr>
      <p:sp>
        <p:nvSpPr>
          <p:cNvPr id="729" name="Google Shape;729;g333f09876ff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0" name="Google Shape;730;g333f09876ff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3274d178cc5_0_12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And if you’re wondering what a Firm Accountant is</a:t>
            </a:r>
            <a:endParaRPr/>
          </a:p>
        </p:txBody>
      </p:sp>
      <p:sp>
        <p:nvSpPr>
          <p:cNvPr id="188" name="Google Shape;188;g3274d178cc5_0_1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3274d178cc5_0_27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 and the firm stare ….</a:t>
            </a:r>
            <a:endParaRPr/>
          </a:p>
        </p:txBody>
      </p:sp>
      <p:sp>
        <p:nvSpPr>
          <p:cNvPr id="200" name="Google Shape;200;g3274d178cc5_0_27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3274d178cc5_0_28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Basically like an external </a:t>
            </a:r>
            <a:r>
              <a:rPr lang="en-GB"/>
              <a:t>Accountant</a:t>
            </a:r>
            <a:r>
              <a:rPr lang="en-GB"/>
              <a:t> or Auditor that shares some but not all access rights as your regular accountant</a:t>
            </a:r>
            <a:endParaRPr/>
          </a:p>
        </p:txBody>
      </p:sp>
      <p:sp>
        <p:nvSpPr>
          <p:cNvPr id="213" name="Google Shape;213;g3274d178cc5_0_28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56" name="Shape 56"/>
        <p:cNvGrpSpPr/>
        <p:nvPr/>
      </p:nvGrpSpPr>
      <p:grpSpPr>
        <a:xfrm>
          <a:off x="0" y="0"/>
          <a:ext cx="0" cy="0"/>
          <a:chOff x="0" y="0"/>
          <a:chExt cx="0" cy="0"/>
        </a:xfrm>
      </p:grpSpPr>
      <p:sp>
        <p:nvSpPr>
          <p:cNvPr id="57" name="Google Shape;57;p14"/>
          <p:cNvSpPr/>
          <p:nvPr>
            <p:ph idx="2" type="pic"/>
          </p:nvPr>
        </p:nvSpPr>
        <p:spPr>
          <a:xfrm>
            <a:off x="632801" y="1273628"/>
            <a:ext cx="2890200" cy="3870000"/>
          </a:xfrm>
          <a:prstGeom prst="rect">
            <a:avLst/>
          </a:prstGeom>
          <a:noFill/>
          <a:ln>
            <a:noFill/>
          </a:ln>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58" name="Shape 58"/>
        <p:cNvGrpSpPr/>
        <p:nvPr/>
      </p:nvGrpSpPr>
      <p:grpSpPr>
        <a:xfrm>
          <a:off x="0" y="0"/>
          <a:ext cx="0" cy="0"/>
          <a:chOff x="0" y="0"/>
          <a:chExt cx="0" cy="0"/>
        </a:xfrm>
      </p:grpSpPr>
      <p:sp>
        <p:nvSpPr>
          <p:cNvPr id="59" name="Google Shape;59;p15"/>
          <p:cNvSpPr/>
          <p:nvPr>
            <p:ph idx="2" type="pic"/>
          </p:nvPr>
        </p:nvSpPr>
        <p:spPr>
          <a:xfrm>
            <a:off x="5638800" y="1153886"/>
            <a:ext cx="3190200" cy="4011600"/>
          </a:xfrm>
          <a:prstGeom prst="rect">
            <a:avLst/>
          </a:prstGeom>
          <a:noFill/>
          <a:ln>
            <a:noFill/>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60" name="Shape 60"/>
        <p:cNvGrpSpPr/>
        <p:nvPr/>
      </p:nvGrpSpPr>
      <p:grpSpPr>
        <a:xfrm>
          <a:off x="0" y="0"/>
          <a:ext cx="0" cy="0"/>
          <a:chOff x="0" y="0"/>
          <a:chExt cx="0" cy="0"/>
        </a:xfrm>
      </p:grpSpPr>
      <p:sp>
        <p:nvSpPr>
          <p:cNvPr id="61" name="Google Shape;61;p16"/>
          <p:cNvSpPr/>
          <p:nvPr>
            <p:ph idx="2" type="pic"/>
          </p:nvPr>
        </p:nvSpPr>
        <p:spPr>
          <a:xfrm>
            <a:off x="466726" y="1190626"/>
            <a:ext cx="1693500" cy="1078800"/>
          </a:xfrm>
          <a:prstGeom prst="rect">
            <a:avLst/>
          </a:prstGeom>
          <a:noFill/>
          <a:ln>
            <a:noFill/>
          </a:ln>
        </p:spPr>
      </p:sp>
      <p:sp>
        <p:nvSpPr>
          <p:cNvPr id="62" name="Google Shape;62;p16"/>
          <p:cNvSpPr/>
          <p:nvPr>
            <p:ph idx="3" type="pic"/>
          </p:nvPr>
        </p:nvSpPr>
        <p:spPr>
          <a:xfrm>
            <a:off x="465581" y="2269435"/>
            <a:ext cx="2409900" cy="1609800"/>
          </a:xfrm>
          <a:prstGeom prst="rect">
            <a:avLst/>
          </a:prstGeom>
          <a:noFill/>
          <a:ln>
            <a:noFill/>
          </a:ln>
        </p:spPr>
      </p:sp>
      <p:sp>
        <p:nvSpPr>
          <p:cNvPr id="63" name="Google Shape;63;p16"/>
          <p:cNvSpPr/>
          <p:nvPr>
            <p:ph idx="4" type="pic"/>
          </p:nvPr>
        </p:nvSpPr>
        <p:spPr>
          <a:xfrm>
            <a:off x="2160258" y="1186070"/>
            <a:ext cx="1623000" cy="1090200"/>
          </a:xfrm>
          <a:prstGeom prst="rect">
            <a:avLst/>
          </a:prstGeom>
          <a:noFill/>
          <a:ln>
            <a:noFill/>
          </a:ln>
        </p:spPr>
      </p:sp>
      <p:sp>
        <p:nvSpPr>
          <p:cNvPr id="64" name="Google Shape;64;p16"/>
          <p:cNvSpPr/>
          <p:nvPr>
            <p:ph idx="5" type="pic"/>
          </p:nvPr>
        </p:nvSpPr>
        <p:spPr>
          <a:xfrm>
            <a:off x="2875406" y="2273990"/>
            <a:ext cx="2290226" cy="1605132"/>
          </a:xfrm>
          <a:prstGeom prst="rect">
            <a:avLst/>
          </a:prstGeom>
          <a:noFill/>
          <a:ln>
            <a:noFill/>
          </a:ln>
        </p:spPr>
      </p:sp>
      <p:sp>
        <p:nvSpPr>
          <p:cNvPr id="65" name="Google Shape;65;p16"/>
          <p:cNvSpPr/>
          <p:nvPr>
            <p:ph idx="6" type="pic"/>
          </p:nvPr>
        </p:nvSpPr>
        <p:spPr>
          <a:xfrm>
            <a:off x="3783390" y="1190624"/>
            <a:ext cx="1604373" cy="1089971"/>
          </a:xfrm>
          <a:prstGeom prst="rect">
            <a:avLst/>
          </a:prstGeom>
          <a:noFill/>
          <a:ln>
            <a:noFill/>
          </a:ln>
        </p:spPr>
      </p:sp>
      <p:sp>
        <p:nvSpPr>
          <p:cNvPr id="66" name="Google Shape;66;p16"/>
          <p:cNvSpPr/>
          <p:nvPr>
            <p:ph idx="7" type="pic"/>
          </p:nvPr>
        </p:nvSpPr>
        <p:spPr>
          <a:xfrm>
            <a:off x="5387764" y="1184020"/>
            <a:ext cx="1433795" cy="1092248"/>
          </a:xfrm>
          <a:prstGeom prst="rect">
            <a:avLst/>
          </a:prstGeom>
          <a:noFill/>
          <a:ln>
            <a:noFill/>
          </a:ln>
        </p:spPr>
      </p:sp>
      <p:sp>
        <p:nvSpPr>
          <p:cNvPr id="67" name="Google Shape;67;p16"/>
          <p:cNvSpPr/>
          <p:nvPr>
            <p:ph idx="8" type="pic"/>
          </p:nvPr>
        </p:nvSpPr>
        <p:spPr>
          <a:xfrm>
            <a:off x="5165632" y="2276267"/>
            <a:ext cx="1655926" cy="1596251"/>
          </a:xfrm>
          <a:prstGeom prst="rect">
            <a:avLst/>
          </a:prstGeom>
          <a:noFill/>
          <a:ln>
            <a:noFill/>
          </a:ln>
        </p:spPr>
      </p:sp>
      <p:sp>
        <p:nvSpPr>
          <p:cNvPr id="68" name="Google Shape;68;p16"/>
          <p:cNvSpPr/>
          <p:nvPr>
            <p:ph idx="9" type="pic"/>
          </p:nvPr>
        </p:nvSpPr>
        <p:spPr>
          <a:xfrm>
            <a:off x="6812861" y="1184019"/>
            <a:ext cx="1798735" cy="2681895"/>
          </a:xfrm>
          <a:prstGeom prst="rect">
            <a:avLst/>
          </a:prstGeom>
          <a:noFill/>
          <a:ln>
            <a:noFill/>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9" name="Shape 69"/>
        <p:cNvGrpSpPr/>
        <p:nvPr/>
      </p:nvGrpSpPr>
      <p:grpSpPr>
        <a:xfrm>
          <a:off x="0" y="0"/>
          <a:ext cx="0" cy="0"/>
          <a:chOff x="0" y="0"/>
          <a:chExt cx="0" cy="0"/>
        </a:xfrm>
      </p:grpSpPr>
      <p:sp>
        <p:nvSpPr>
          <p:cNvPr id="70" name="Google Shape;70;p17"/>
          <p:cNvSpPr txBox="1"/>
          <p:nvPr>
            <p:ph type="title"/>
          </p:nvPr>
        </p:nvSpPr>
        <p:spPr>
          <a:xfrm>
            <a:off x="629841"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71" name="Google Shape;71;p17"/>
          <p:cNvSpPr txBox="1"/>
          <p:nvPr>
            <p:ph idx="1" type="body"/>
          </p:nvPr>
        </p:nvSpPr>
        <p:spPr>
          <a:xfrm>
            <a:off x="629841" y="1260872"/>
            <a:ext cx="3868340" cy="617934"/>
          </a:xfrm>
          <a:prstGeom prst="rect">
            <a:avLst/>
          </a:prstGeom>
          <a:noFill/>
          <a:ln>
            <a:noFill/>
          </a:ln>
        </p:spPr>
        <p:txBody>
          <a:bodyPr anchorCtr="0" anchor="b"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800"/>
              <a:buNone/>
              <a:defRPr b="1" sz="1800"/>
            </a:lvl1pPr>
            <a:lvl2pPr indent="-228600" lvl="1" marL="914400" algn="l">
              <a:lnSpc>
                <a:spcPct val="90000"/>
              </a:lnSpc>
              <a:spcBef>
                <a:spcPts val="400"/>
              </a:spcBef>
              <a:spcAft>
                <a:spcPts val="0"/>
              </a:spcAft>
              <a:buClr>
                <a:schemeClr val="dk1"/>
              </a:buClr>
              <a:buSzPts val="1500"/>
              <a:buNone/>
              <a:defRPr b="1" sz="1500"/>
            </a:lvl2pPr>
            <a:lvl3pPr indent="-228600" lvl="2" marL="1371600" algn="l">
              <a:lnSpc>
                <a:spcPct val="90000"/>
              </a:lnSpc>
              <a:spcBef>
                <a:spcPts val="400"/>
              </a:spcBef>
              <a:spcAft>
                <a:spcPts val="0"/>
              </a:spcAft>
              <a:buClr>
                <a:schemeClr val="dk1"/>
              </a:buClr>
              <a:buSzPts val="1400"/>
              <a:buNone/>
              <a:defRPr b="1" sz="1400"/>
            </a:lvl3pPr>
            <a:lvl4pPr indent="-228600" lvl="3" marL="1828800" algn="l">
              <a:lnSpc>
                <a:spcPct val="90000"/>
              </a:lnSpc>
              <a:spcBef>
                <a:spcPts val="400"/>
              </a:spcBef>
              <a:spcAft>
                <a:spcPts val="0"/>
              </a:spcAft>
              <a:buClr>
                <a:schemeClr val="dk1"/>
              </a:buClr>
              <a:buSzPts val="1200"/>
              <a:buNone/>
              <a:defRPr b="1" sz="1200"/>
            </a:lvl4pPr>
            <a:lvl5pPr indent="-228600" lvl="4" marL="2286000" algn="l">
              <a:lnSpc>
                <a:spcPct val="90000"/>
              </a:lnSpc>
              <a:spcBef>
                <a:spcPts val="400"/>
              </a:spcBef>
              <a:spcAft>
                <a:spcPts val="0"/>
              </a:spcAft>
              <a:buClr>
                <a:schemeClr val="dk1"/>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72" name="Google Shape;72;p17"/>
          <p:cNvSpPr txBox="1"/>
          <p:nvPr>
            <p:ph idx="2" type="body"/>
          </p:nvPr>
        </p:nvSpPr>
        <p:spPr>
          <a:xfrm>
            <a:off x="629841" y="1878806"/>
            <a:ext cx="3868340" cy="2763441"/>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73" name="Google Shape;73;p17"/>
          <p:cNvSpPr txBox="1"/>
          <p:nvPr>
            <p:ph idx="3" type="body"/>
          </p:nvPr>
        </p:nvSpPr>
        <p:spPr>
          <a:xfrm>
            <a:off x="4629150" y="1260872"/>
            <a:ext cx="3887391" cy="617934"/>
          </a:xfrm>
          <a:prstGeom prst="rect">
            <a:avLst/>
          </a:prstGeom>
          <a:noFill/>
          <a:ln>
            <a:noFill/>
          </a:ln>
        </p:spPr>
        <p:txBody>
          <a:bodyPr anchorCtr="0" anchor="b"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800"/>
              <a:buNone/>
              <a:defRPr b="1" sz="1800"/>
            </a:lvl1pPr>
            <a:lvl2pPr indent="-228600" lvl="1" marL="914400" algn="l">
              <a:lnSpc>
                <a:spcPct val="90000"/>
              </a:lnSpc>
              <a:spcBef>
                <a:spcPts val="400"/>
              </a:spcBef>
              <a:spcAft>
                <a:spcPts val="0"/>
              </a:spcAft>
              <a:buClr>
                <a:schemeClr val="dk1"/>
              </a:buClr>
              <a:buSzPts val="1500"/>
              <a:buNone/>
              <a:defRPr b="1" sz="1500"/>
            </a:lvl2pPr>
            <a:lvl3pPr indent="-228600" lvl="2" marL="1371600" algn="l">
              <a:lnSpc>
                <a:spcPct val="90000"/>
              </a:lnSpc>
              <a:spcBef>
                <a:spcPts val="400"/>
              </a:spcBef>
              <a:spcAft>
                <a:spcPts val="0"/>
              </a:spcAft>
              <a:buClr>
                <a:schemeClr val="dk1"/>
              </a:buClr>
              <a:buSzPts val="1400"/>
              <a:buNone/>
              <a:defRPr b="1" sz="1400"/>
            </a:lvl3pPr>
            <a:lvl4pPr indent="-228600" lvl="3" marL="1828800" algn="l">
              <a:lnSpc>
                <a:spcPct val="90000"/>
              </a:lnSpc>
              <a:spcBef>
                <a:spcPts val="400"/>
              </a:spcBef>
              <a:spcAft>
                <a:spcPts val="0"/>
              </a:spcAft>
              <a:buClr>
                <a:schemeClr val="dk1"/>
              </a:buClr>
              <a:buSzPts val="1200"/>
              <a:buNone/>
              <a:defRPr b="1" sz="1200"/>
            </a:lvl4pPr>
            <a:lvl5pPr indent="-228600" lvl="4" marL="2286000" algn="l">
              <a:lnSpc>
                <a:spcPct val="90000"/>
              </a:lnSpc>
              <a:spcBef>
                <a:spcPts val="400"/>
              </a:spcBef>
              <a:spcAft>
                <a:spcPts val="0"/>
              </a:spcAft>
              <a:buClr>
                <a:schemeClr val="dk1"/>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74" name="Google Shape;74;p17"/>
          <p:cNvSpPr txBox="1"/>
          <p:nvPr>
            <p:ph idx="4" type="body"/>
          </p:nvPr>
        </p:nvSpPr>
        <p:spPr>
          <a:xfrm>
            <a:off x="4629150" y="1878806"/>
            <a:ext cx="3887391" cy="2763441"/>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75" name="Google Shape;75;p17"/>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6" name="Google Shape;76;p17"/>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7" name="Google Shape;77;p17"/>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8" name="Shape 78"/>
        <p:cNvGrpSpPr/>
        <p:nvPr/>
      </p:nvGrpSpPr>
      <p:grpSpPr>
        <a:xfrm>
          <a:off x="0" y="0"/>
          <a:ext cx="0" cy="0"/>
          <a:chOff x="0" y="0"/>
          <a:chExt cx="0" cy="0"/>
        </a:xfrm>
      </p:grpSpPr>
      <p:sp>
        <p:nvSpPr>
          <p:cNvPr id="79" name="Google Shape;79;p18"/>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80" name="Google Shape;80;p18"/>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1" name="Google Shape;81;p18"/>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2" name="Google Shape;82;p18"/>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3" name="Shape 83"/>
        <p:cNvGrpSpPr/>
        <p:nvPr/>
      </p:nvGrpSpPr>
      <p:grpSpPr>
        <a:xfrm>
          <a:off x="0" y="0"/>
          <a:ext cx="0" cy="0"/>
          <a:chOff x="0" y="0"/>
          <a:chExt cx="0" cy="0"/>
        </a:xfrm>
      </p:grpSpPr>
      <p:sp>
        <p:nvSpPr>
          <p:cNvPr id="84" name="Google Shape;84;p19"/>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5" name="Google Shape;85;p19"/>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6" name="Google Shape;86;p19"/>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7" name="Shape 87"/>
        <p:cNvGrpSpPr/>
        <p:nvPr/>
      </p:nvGrpSpPr>
      <p:grpSpPr>
        <a:xfrm>
          <a:off x="0" y="0"/>
          <a:ext cx="0" cy="0"/>
          <a:chOff x="0" y="0"/>
          <a:chExt cx="0" cy="0"/>
        </a:xfrm>
      </p:grpSpPr>
      <p:sp>
        <p:nvSpPr>
          <p:cNvPr id="88" name="Google Shape;88;p20"/>
          <p:cNvSpPr txBox="1"/>
          <p:nvPr>
            <p:ph type="title"/>
          </p:nvPr>
        </p:nvSpPr>
        <p:spPr>
          <a:xfrm>
            <a:off x="629841" y="342900"/>
            <a:ext cx="2949178" cy="120015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2400"/>
              <a:buFont typeface="Calibri"/>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89" name="Google Shape;89;p20"/>
          <p:cNvSpPr txBox="1"/>
          <p:nvPr>
            <p:ph idx="1" type="body"/>
          </p:nvPr>
        </p:nvSpPr>
        <p:spPr>
          <a:xfrm>
            <a:off x="3887391" y="740569"/>
            <a:ext cx="4629150" cy="3655219"/>
          </a:xfrm>
          <a:prstGeom prst="rect">
            <a:avLst/>
          </a:prstGeom>
          <a:noFill/>
          <a:ln>
            <a:noFill/>
          </a:ln>
        </p:spPr>
        <p:txBody>
          <a:bodyPr anchorCtr="0" anchor="t" bIns="34275" lIns="68575" spcFirstLastPara="1" rIns="68575" wrap="square" tIns="34275">
            <a:normAutofit/>
          </a:bodyPr>
          <a:lstStyle>
            <a:lvl1pPr indent="-381000" lvl="0" marL="457200" algn="l">
              <a:lnSpc>
                <a:spcPct val="90000"/>
              </a:lnSpc>
              <a:spcBef>
                <a:spcPts val="800"/>
              </a:spcBef>
              <a:spcAft>
                <a:spcPts val="0"/>
              </a:spcAft>
              <a:buClr>
                <a:schemeClr val="dk1"/>
              </a:buClr>
              <a:buSzPts val="2400"/>
              <a:buChar char="•"/>
              <a:defRPr sz="2400"/>
            </a:lvl1pPr>
            <a:lvl2pPr indent="-361950" lvl="1" marL="914400" algn="l">
              <a:lnSpc>
                <a:spcPct val="90000"/>
              </a:lnSpc>
              <a:spcBef>
                <a:spcPts val="400"/>
              </a:spcBef>
              <a:spcAft>
                <a:spcPts val="0"/>
              </a:spcAft>
              <a:buClr>
                <a:schemeClr val="dk1"/>
              </a:buClr>
              <a:buSzPts val="2100"/>
              <a:buChar char="•"/>
              <a:defRPr sz="2100"/>
            </a:lvl2pPr>
            <a:lvl3pPr indent="-342900" lvl="2" marL="1371600" algn="l">
              <a:lnSpc>
                <a:spcPct val="90000"/>
              </a:lnSpc>
              <a:spcBef>
                <a:spcPts val="400"/>
              </a:spcBef>
              <a:spcAft>
                <a:spcPts val="0"/>
              </a:spcAft>
              <a:buClr>
                <a:schemeClr val="dk1"/>
              </a:buClr>
              <a:buSzPts val="1800"/>
              <a:buChar char="•"/>
              <a:defRPr sz="1800"/>
            </a:lvl3pPr>
            <a:lvl4pPr indent="-323850" lvl="3" marL="1828800" algn="l">
              <a:lnSpc>
                <a:spcPct val="90000"/>
              </a:lnSpc>
              <a:spcBef>
                <a:spcPts val="400"/>
              </a:spcBef>
              <a:spcAft>
                <a:spcPts val="0"/>
              </a:spcAft>
              <a:buClr>
                <a:schemeClr val="dk1"/>
              </a:buClr>
              <a:buSzPts val="1500"/>
              <a:buChar char="•"/>
              <a:defRPr sz="1500"/>
            </a:lvl4pPr>
            <a:lvl5pPr indent="-323850" lvl="4" marL="2286000" algn="l">
              <a:lnSpc>
                <a:spcPct val="90000"/>
              </a:lnSpc>
              <a:spcBef>
                <a:spcPts val="400"/>
              </a:spcBef>
              <a:spcAft>
                <a:spcPts val="0"/>
              </a:spcAft>
              <a:buClr>
                <a:schemeClr val="dk1"/>
              </a:buClr>
              <a:buSzPts val="1500"/>
              <a:buChar char="•"/>
              <a:defRPr sz="1500"/>
            </a:lvl5pPr>
            <a:lvl6pPr indent="-323850" lvl="5" marL="2743200" algn="l">
              <a:lnSpc>
                <a:spcPct val="90000"/>
              </a:lnSpc>
              <a:spcBef>
                <a:spcPts val="400"/>
              </a:spcBef>
              <a:spcAft>
                <a:spcPts val="0"/>
              </a:spcAft>
              <a:buClr>
                <a:schemeClr val="dk1"/>
              </a:buClr>
              <a:buSzPts val="1500"/>
              <a:buChar char="•"/>
              <a:defRPr sz="1500"/>
            </a:lvl6pPr>
            <a:lvl7pPr indent="-323850" lvl="6" marL="3200400" algn="l">
              <a:lnSpc>
                <a:spcPct val="90000"/>
              </a:lnSpc>
              <a:spcBef>
                <a:spcPts val="400"/>
              </a:spcBef>
              <a:spcAft>
                <a:spcPts val="0"/>
              </a:spcAft>
              <a:buClr>
                <a:schemeClr val="dk1"/>
              </a:buClr>
              <a:buSzPts val="1500"/>
              <a:buChar char="•"/>
              <a:defRPr sz="1500"/>
            </a:lvl7pPr>
            <a:lvl8pPr indent="-323850" lvl="7" marL="3657600" algn="l">
              <a:lnSpc>
                <a:spcPct val="90000"/>
              </a:lnSpc>
              <a:spcBef>
                <a:spcPts val="400"/>
              </a:spcBef>
              <a:spcAft>
                <a:spcPts val="0"/>
              </a:spcAft>
              <a:buClr>
                <a:schemeClr val="dk1"/>
              </a:buClr>
              <a:buSzPts val="1500"/>
              <a:buChar char="•"/>
              <a:defRPr sz="1500"/>
            </a:lvl8pPr>
            <a:lvl9pPr indent="-323850" lvl="8" marL="4114800" algn="l">
              <a:lnSpc>
                <a:spcPct val="90000"/>
              </a:lnSpc>
              <a:spcBef>
                <a:spcPts val="400"/>
              </a:spcBef>
              <a:spcAft>
                <a:spcPts val="0"/>
              </a:spcAft>
              <a:buClr>
                <a:schemeClr val="dk1"/>
              </a:buClr>
              <a:buSzPts val="1500"/>
              <a:buChar char="•"/>
              <a:defRPr sz="1500"/>
            </a:lvl9pPr>
          </a:lstStyle>
          <a:p/>
        </p:txBody>
      </p:sp>
      <p:sp>
        <p:nvSpPr>
          <p:cNvPr id="90" name="Google Shape;90;p20"/>
          <p:cNvSpPr txBox="1"/>
          <p:nvPr>
            <p:ph idx="2" type="body"/>
          </p:nvPr>
        </p:nvSpPr>
        <p:spPr>
          <a:xfrm>
            <a:off x="629841" y="1543050"/>
            <a:ext cx="2949178" cy="2858691"/>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200"/>
              <a:buNone/>
              <a:defRPr sz="1200"/>
            </a:lvl1pPr>
            <a:lvl2pPr indent="-228600" lvl="1" marL="914400" algn="l">
              <a:lnSpc>
                <a:spcPct val="90000"/>
              </a:lnSpc>
              <a:spcBef>
                <a:spcPts val="400"/>
              </a:spcBef>
              <a:spcAft>
                <a:spcPts val="0"/>
              </a:spcAft>
              <a:buClr>
                <a:schemeClr val="dk1"/>
              </a:buClr>
              <a:buSzPts val="1100"/>
              <a:buNone/>
              <a:defRPr sz="1100"/>
            </a:lvl2pPr>
            <a:lvl3pPr indent="-228600" lvl="2" marL="1371600" algn="l">
              <a:lnSpc>
                <a:spcPct val="90000"/>
              </a:lnSpc>
              <a:spcBef>
                <a:spcPts val="400"/>
              </a:spcBef>
              <a:spcAft>
                <a:spcPts val="0"/>
              </a:spcAft>
              <a:buClr>
                <a:schemeClr val="dk1"/>
              </a:buClr>
              <a:buSzPts val="900"/>
              <a:buNone/>
              <a:defRPr sz="900"/>
            </a:lvl3pPr>
            <a:lvl4pPr indent="-228600" lvl="3" marL="1828800" algn="l">
              <a:lnSpc>
                <a:spcPct val="90000"/>
              </a:lnSpc>
              <a:spcBef>
                <a:spcPts val="400"/>
              </a:spcBef>
              <a:spcAft>
                <a:spcPts val="0"/>
              </a:spcAft>
              <a:buClr>
                <a:schemeClr val="dk1"/>
              </a:buClr>
              <a:buSzPts val="800"/>
              <a:buNone/>
              <a:defRPr sz="800"/>
            </a:lvl4pPr>
            <a:lvl5pPr indent="-228600" lvl="4" marL="2286000" algn="l">
              <a:lnSpc>
                <a:spcPct val="9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91" name="Google Shape;91;p20"/>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2" name="Google Shape;92;p20"/>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3" name="Google Shape;93;p20"/>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94" name="Shape 94"/>
        <p:cNvGrpSpPr/>
        <p:nvPr/>
      </p:nvGrpSpPr>
      <p:grpSpPr>
        <a:xfrm>
          <a:off x="0" y="0"/>
          <a:ext cx="0" cy="0"/>
          <a:chOff x="0" y="0"/>
          <a:chExt cx="0" cy="0"/>
        </a:xfrm>
      </p:grpSpPr>
      <p:sp>
        <p:nvSpPr>
          <p:cNvPr id="95" name="Google Shape;95;p21"/>
          <p:cNvSpPr txBox="1"/>
          <p:nvPr>
            <p:ph type="title"/>
          </p:nvPr>
        </p:nvSpPr>
        <p:spPr>
          <a:xfrm>
            <a:off x="629841" y="342900"/>
            <a:ext cx="2949178" cy="120015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2400"/>
              <a:buFont typeface="Calibri"/>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96" name="Google Shape;96;p21"/>
          <p:cNvSpPr/>
          <p:nvPr>
            <p:ph idx="2" type="pic"/>
          </p:nvPr>
        </p:nvSpPr>
        <p:spPr>
          <a:xfrm>
            <a:off x="3887391" y="740569"/>
            <a:ext cx="4629150" cy="3655219"/>
          </a:xfrm>
          <a:prstGeom prst="rect">
            <a:avLst/>
          </a:prstGeom>
          <a:noFill/>
          <a:ln>
            <a:noFill/>
          </a:ln>
        </p:spPr>
      </p:sp>
      <p:sp>
        <p:nvSpPr>
          <p:cNvPr id="97" name="Google Shape;97;p21"/>
          <p:cNvSpPr txBox="1"/>
          <p:nvPr>
            <p:ph idx="1" type="body"/>
          </p:nvPr>
        </p:nvSpPr>
        <p:spPr>
          <a:xfrm>
            <a:off x="629841" y="1543050"/>
            <a:ext cx="2949178" cy="2858691"/>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200"/>
              <a:buNone/>
              <a:defRPr sz="1200"/>
            </a:lvl1pPr>
            <a:lvl2pPr indent="-228600" lvl="1" marL="914400" algn="l">
              <a:lnSpc>
                <a:spcPct val="90000"/>
              </a:lnSpc>
              <a:spcBef>
                <a:spcPts val="400"/>
              </a:spcBef>
              <a:spcAft>
                <a:spcPts val="0"/>
              </a:spcAft>
              <a:buClr>
                <a:schemeClr val="dk1"/>
              </a:buClr>
              <a:buSzPts val="1100"/>
              <a:buNone/>
              <a:defRPr sz="1100"/>
            </a:lvl2pPr>
            <a:lvl3pPr indent="-228600" lvl="2" marL="1371600" algn="l">
              <a:lnSpc>
                <a:spcPct val="90000"/>
              </a:lnSpc>
              <a:spcBef>
                <a:spcPts val="400"/>
              </a:spcBef>
              <a:spcAft>
                <a:spcPts val="0"/>
              </a:spcAft>
              <a:buClr>
                <a:schemeClr val="dk1"/>
              </a:buClr>
              <a:buSzPts val="900"/>
              <a:buNone/>
              <a:defRPr sz="900"/>
            </a:lvl3pPr>
            <a:lvl4pPr indent="-228600" lvl="3" marL="1828800" algn="l">
              <a:lnSpc>
                <a:spcPct val="90000"/>
              </a:lnSpc>
              <a:spcBef>
                <a:spcPts val="400"/>
              </a:spcBef>
              <a:spcAft>
                <a:spcPts val="0"/>
              </a:spcAft>
              <a:buClr>
                <a:schemeClr val="dk1"/>
              </a:buClr>
              <a:buSzPts val="800"/>
              <a:buNone/>
              <a:defRPr sz="800"/>
            </a:lvl4pPr>
            <a:lvl5pPr indent="-228600" lvl="4" marL="2286000" algn="l">
              <a:lnSpc>
                <a:spcPct val="9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98" name="Google Shape;98;p21"/>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9" name="Google Shape;99;p21"/>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00" name="Google Shape;100;p21"/>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01" name="Shape 101"/>
        <p:cNvGrpSpPr/>
        <p:nvPr/>
      </p:nvGrpSpPr>
      <p:grpSpPr>
        <a:xfrm>
          <a:off x="0" y="0"/>
          <a:ext cx="0" cy="0"/>
          <a:chOff x="0" y="0"/>
          <a:chExt cx="0" cy="0"/>
        </a:xfrm>
      </p:grpSpPr>
      <p:sp>
        <p:nvSpPr>
          <p:cNvPr id="102" name="Google Shape;102;p22"/>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03" name="Google Shape;103;p22"/>
          <p:cNvSpPr txBox="1"/>
          <p:nvPr>
            <p:ph idx="1" type="body"/>
          </p:nvPr>
        </p:nvSpPr>
        <p:spPr>
          <a:xfrm rot="5400000">
            <a:off x="2940248" y="-942379"/>
            <a:ext cx="3263504" cy="78867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04" name="Google Shape;104;p22"/>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05" name="Google Shape;105;p22"/>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06" name="Google Shape;106;p22"/>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07" name="Shape 107"/>
        <p:cNvGrpSpPr/>
        <p:nvPr/>
      </p:nvGrpSpPr>
      <p:grpSpPr>
        <a:xfrm>
          <a:off x="0" y="0"/>
          <a:ext cx="0" cy="0"/>
          <a:chOff x="0" y="0"/>
          <a:chExt cx="0" cy="0"/>
        </a:xfrm>
      </p:grpSpPr>
      <p:sp>
        <p:nvSpPr>
          <p:cNvPr id="108" name="Google Shape;108;p23"/>
          <p:cNvSpPr txBox="1"/>
          <p:nvPr>
            <p:ph type="title"/>
          </p:nvPr>
        </p:nvSpPr>
        <p:spPr>
          <a:xfrm rot="5400000">
            <a:off x="5350073" y="1467445"/>
            <a:ext cx="4358879" cy="1971675"/>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09" name="Google Shape;109;p23"/>
          <p:cNvSpPr txBox="1"/>
          <p:nvPr>
            <p:ph idx="1" type="body"/>
          </p:nvPr>
        </p:nvSpPr>
        <p:spPr>
          <a:xfrm rot="5400000">
            <a:off x="1349573" y="-447080"/>
            <a:ext cx="4358879" cy="5800725"/>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10" name="Google Shape;110;p23"/>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1" name="Google Shape;111;p23"/>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2" name="Google Shape;112;p23"/>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theme" Target="../theme/theme3.xml"/><Relationship Id="rId10" Type="http://schemas.openxmlformats.org/officeDocument/2006/relationships/slideLayout" Target="../slideLayouts/slideLayout21.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Font typeface="Sofia Sans Extra Condensed"/>
              <a:buNone/>
              <a:defRPr b="1" sz="2800">
                <a:solidFill>
                  <a:schemeClr val="dk1"/>
                </a:solidFill>
                <a:latin typeface="Sofia Sans Extra Condensed"/>
                <a:ea typeface="Sofia Sans Extra Condensed"/>
                <a:cs typeface="Sofia Sans Extra Condensed"/>
                <a:sym typeface="Sofia Sans Extra Condensed"/>
              </a:defRPr>
            </a:lvl1pPr>
            <a:lvl2pPr lvl="1">
              <a:spcBef>
                <a:spcPts val="0"/>
              </a:spcBef>
              <a:spcAft>
                <a:spcPts val="0"/>
              </a:spcAft>
              <a:buClr>
                <a:schemeClr val="dk1"/>
              </a:buClr>
              <a:buSzPts val="2800"/>
              <a:buFont typeface="Asap Condensed"/>
              <a:buNone/>
              <a:defRPr b="1" sz="2800">
                <a:solidFill>
                  <a:schemeClr val="dk1"/>
                </a:solidFill>
                <a:latin typeface="Asap Condensed"/>
                <a:ea typeface="Asap Condensed"/>
                <a:cs typeface="Asap Condensed"/>
                <a:sym typeface="Asap Condensed"/>
              </a:defRPr>
            </a:lvl2pPr>
            <a:lvl3pPr lvl="2">
              <a:spcBef>
                <a:spcPts val="0"/>
              </a:spcBef>
              <a:spcAft>
                <a:spcPts val="0"/>
              </a:spcAft>
              <a:buClr>
                <a:schemeClr val="dk1"/>
              </a:buClr>
              <a:buSzPts val="2800"/>
              <a:buFont typeface="Asap Condensed"/>
              <a:buNone/>
              <a:defRPr b="1" sz="2800">
                <a:solidFill>
                  <a:schemeClr val="dk1"/>
                </a:solidFill>
                <a:latin typeface="Asap Condensed"/>
                <a:ea typeface="Asap Condensed"/>
                <a:cs typeface="Asap Condensed"/>
                <a:sym typeface="Asap Condensed"/>
              </a:defRPr>
            </a:lvl3pPr>
            <a:lvl4pPr lvl="3">
              <a:spcBef>
                <a:spcPts val="0"/>
              </a:spcBef>
              <a:spcAft>
                <a:spcPts val="0"/>
              </a:spcAft>
              <a:buClr>
                <a:schemeClr val="dk1"/>
              </a:buClr>
              <a:buSzPts val="2800"/>
              <a:buFont typeface="Asap Condensed"/>
              <a:buNone/>
              <a:defRPr b="1" sz="2800">
                <a:solidFill>
                  <a:schemeClr val="dk1"/>
                </a:solidFill>
                <a:latin typeface="Asap Condensed"/>
                <a:ea typeface="Asap Condensed"/>
                <a:cs typeface="Asap Condensed"/>
                <a:sym typeface="Asap Condensed"/>
              </a:defRPr>
            </a:lvl4pPr>
            <a:lvl5pPr lvl="4">
              <a:spcBef>
                <a:spcPts val="0"/>
              </a:spcBef>
              <a:spcAft>
                <a:spcPts val="0"/>
              </a:spcAft>
              <a:buClr>
                <a:schemeClr val="dk1"/>
              </a:buClr>
              <a:buSzPts val="2800"/>
              <a:buFont typeface="Asap Condensed"/>
              <a:buNone/>
              <a:defRPr b="1" sz="2800">
                <a:solidFill>
                  <a:schemeClr val="dk1"/>
                </a:solidFill>
                <a:latin typeface="Asap Condensed"/>
                <a:ea typeface="Asap Condensed"/>
                <a:cs typeface="Asap Condensed"/>
                <a:sym typeface="Asap Condensed"/>
              </a:defRPr>
            </a:lvl5pPr>
            <a:lvl6pPr lvl="5">
              <a:spcBef>
                <a:spcPts val="0"/>
              </a:spcBef>
              <a:spcAft>
                <a:spcPts val="0"/>
              </a:spcAft>
              <a:buClr>
                <a:schemeClr val="dk1"/>
              </a:buClr>
              <a:buSzPts val="2800"/>
              <a:buFont typeface="Asap Condensed"/>
              <a:buNone/>
              <a:defRPr b="1" sz="2800">
                <a:solidFill>
                  <a:schemeClr val="dk1"/>
                </a:solidFill>
                <a:latin typeface="Asap Condensed"/>
                <a:ea typeface="Asap Condensed"/>
                <a:cs typeface="Asap Condensed"/>
                <a:sym typeface="Asap Condensed"/>
              </a:defRPr>
            </a:lvl6pPr>
            <a:lvl7pPr lvl="6">
              <a:spcBef>
                <a:spcPts val="0"/>
              </a:spcBef>
              <a:spcAft>
                <a:spcPts val="0"/>
              </a:spcAft>
              <a:buClr>
                <a:schemeClr val="dk1"/>
              </a:buClr>
              <a:buSzPts val="2800"/>
              <a:buFont typeface="Asap Condensed"/>
              <a:buNone/>
              <a:defRPr b="1" sz="2800">
                <a:solidFill>
                  <a:schemeClr val="dk1"/>
                </a:solidFill>
                <a:latin typeface="Asap Condensed"/>
                <a:ea typeface="Asap Condensed"/>
                <a:cs typeface="Asap Condensed"/>
                <a:sym typeface="Asap Condensed"/>
              </a:defRPr>
            </a:lvl7pPr>
            <a:lvl8pPr lvl="7">
              <a:spcBef>
                <a:spcPts val="0"/>
              </a:spcBef>
              <a:spcAft>
                <a:spcPts val="0"/>
              </a:spcAft>
              <a:buClr>
                <a:schemeClr val="dk1"/>
              </a:buClr>
              <a:buSzPts val="2800"/>
              <a:buFont typeface="Asap Condensed"/>
              <a:buNone/>
              <a:defRPr b="1" sz="2800">
                <a:solidFill>
                  <a:schemeClr val="dk1"/>
                </a:solidFill>
                <a:latin typeface="Asap Condensed"/>
                <a:ea typeface="Asap Condensed"/>
                <a:cs typeface="Asap Condensed"/>
                <a:sym typeface="Asap Condensed"/>
              </a:defRPr>
            </a:lvl8pPr>
            <a:lvl9pPr lvl="8">
              <a:spcBef>
                <a:spcPts val="0"/>
              </a:spcBef>
              <a:spcAft>
                <a:spcPts val="0"/>
              </a:spcAft>
              <a:buClr>
                <a:schemeClr val="dk1"/>
              </a:buClr>
              <a:buSzPts val="2800"/>
              <a:buFont typeface="Asap Condensed"/>
              <a:buNone/>
              <a:defRPr b="1" sz="2800">
                <a:solidFill>
                  <a:schemeClr val="dk1"/>
                </a:solidFill>
                <a:latin typeface="Asap Condensed"/>
                <a:ea typeface="Asap Condensed"/>
                <a:cs typeface="Asap Condensed"/>
                <a:sym typeface="Asap Condensed"/>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Sofia Sans Extra Condensed SemiBold"/>
              <a:buChar char="●"/>
              <a:defRPr sz="1800">
                <a:solidFill>
                  <a:schemeClr val="dk2"/>
                </a:solidFill>
                <a:latin typeface="Sofia Sans Extra Condensed SemiBold"/>
                <a:ea typeface="Sofia Sans Extra Condensed SemiBold"/>
                <a:cs typeface="Sofia Sans Extra Condensed SemiBold"/>
                <a:sym typeface="Sofia Sans Extra Condensed SemiBold"/>
              </a:defRPr>
            </a:lvl1pPr>
            <a:lvl2pPr indent="-317500" lvl="1" marL="914400">
              <a:lnSpc>
                <a:spcPct val="115000"/>
              </a:lnSpc>
              <a:spcBef>
                <a:spcPts val="0"/>
              </a:spcBef>
              <a:spcAft>
                <a:spcPts val="0"/>
              </a:spcAft>
              <a:buClr>
                <a:schemeClr val="dk2"/>
              </a:buClr>
              <a:buSzPts val="1400"/>
              <a:buFont typeface="Sofia Sans Extra Condensed SemiBold"/>
              <a:buChar char="○"/>
              <a:defRPr>
                <a:solidFill>
                  <a:schemeClr val="dk2"/>
                </a:solidFill>
                <a:latin typeface="Sofia Sans Extra Condensed SemiBold"/>
                <a:ea typeface="Sofia Sans Extra Condensed SemiBold"/>
                <a:cs typeface="Sofia Sans Extra Condensed SemiBold"/>
                <a:sym typeface="Sofia Sans Extra Condensed SemiBold"/>
              </a:defRPr>
            </a:lvl2pPr>
            <a:lvl3pPr indent="-317500" lvl="2" marL="1371600">
              <a:lnSpc>
                <a:spcPct val="115000"/>
              </a:lnSpc>
              <a:spcBef>
                <a:spcPts val="0"/>
              </a:spcBef>
              <a:spcAft>
                <a:spcPts val="0"/>
              </a:spcAft>
              <a:buClr>
                <a:schemeClr val="dk2"/>
              </a:buClr>
              <a:buSzPts val="1400"/>
              <a:buFont typeface="Sofia Sans Extra Condensed SemiBold"/>
              <a:buChar char="■"/>
              <a:defRPr>
                <a:solidFill>
                  <a:schemeClr val="dk2"/>
                </a:solidFill>
                <a:latin typeface="Sofia Sans Extra Condensed SemiBold"/>
                <a:ea typeface="Sofia Sans Extra Condensed SemiBold"/>
                <a:cs typeface="Sofia Sans Extra Condensed SemiBold"/>
                <a:sym typeface="Sofia Sans Extra Condensed SemiBold"/>
              </a:defRPr>
            </a:lvl3pPr>
            <a:lvl4pPr indent="-317500" lvl="3" marL="1828800">
              <a:lnSpc>
                <a:spcPct val="115000"/>
              </a:lnSpc>
              <a:spcBef>
                <a:spcPts val="0"/>
              </a:spcBef>
              <a:spcAft>
                <a:spcPts val="0"/>
              </a:spcAft>
              <a:buClr>
                <a:schemeClr val="dk2"/>
              </a:buClr>
              <a:buSzPts val="1400"/>
              <a:buFont typeface="Sofia Sans Extra Condensed SemiBold"/>
              <a:buChar char="●"/>
              <a:defRPr>
                <a:solidFill>
                  <a:schemeClr val="dk2"/>
                </a:solidFill>
                <a:latin typeface="Sofia Sans Extra Condensed SemiBold"/>
                <a:ea typeface="Sofia Sans Extra Condensed SemiBold"/>
                <a:cs typeface="Sofia Sans Extra Condensed SemiBold"/>
                <a:sym typeface="Sofia Sans Extra Condensed SemiBold"/>
              </a:defRPr>
            </a:lvl4pPr>
            <a:lvl5pPr indent="-317500" lvl="4" marL="2286000">
              <a:lnSpc>
                <a:spcPct val="115000"/>
              </a:lnSpc>
              <a:spcBef>
                <a:spcPts val="0"/>
              </a:spcBef>
              <a:spcAft>
                <a:spcPts val="0"/>
              </a:spcAft>
              <a:buClr>
                <a:schemeClr val="dk2"/>
              </a:buClr>
              <a:buSzPts val="1400"/>
              <a:buFont typeface="Sofia Sans Extra Condensed SemiBold"/>
              <a:buChar char="○"/>
              <a:defRPr>
                <a:solidFill>
                  <a:schemeClr val="dk2"/>
                </a:solidFill>
                <a:latin typeface="Sofia Sans Extra Condensed SemiBold"/>
                <a:ea typeface="Sofia Sans Extra Condensed SemiBold"/>
                <a:cs typeface="Sofia Sans Extra Condensed SemiBold"/>
                <a:sym typeface="Sofia Sans Extra Condensed SemiBold"/>
              </a:defRPr>
            </a:lvl5pPr>
            <a:lvl6pPr indent="-317500" lvl="5" marL="2743200">
              <a:lnSpc>
                <a:spcPct val="115000"/>
              </a:lnSpc>
              <a:spcBef>
                <a:spcPts val="0"/>
              </a:spcBef>
              <a:spcAft>
                <a:spcPts val="0"/>
              </a:spcAft>
              <a:buClr>
                <a:schemeClr val="dk2"/>
              </a:buClr>
              <a:buSzPts val="1400"/>
              <a:buFont typeface="Sofia Sans Extra Condensed SemiBold"/>
              <a:buChar char="■"/>
              <a:defRPr>
                <a:solidFill>
                  <a:schemeClr val="dk2"/>
                </a:solidFill>
                <a:latin typeface="Sofia Sans Extra Condensed SemiBold"/>
                <a:ea typeface="Sofia Sans Extra Condensed SemiBold"/>
                <a:cs typeface="Sofia Sans Extra Condensed SemiBold"/>
                <a:sym typeface="Sofia Sans Extra Condensed SemiBold"/>
              </a:defRPr>
            </a:lvl6pPr>
            <a:lvl7pPr indent="-317500" lvl="6" marL="3200400">
              <a:lnSpc>
                <a:spcPct val="115000"/>
              </a:lnSpc>
              <a:spcBef>
                <a:spcPts val="0"/>
              </a:spcBef>
              <a:spcAft>
                <a:spcPts val="0"/>
              </a:spcAft>
              <a:buClr>
                <a:schemeClr val="dk2"/>
              </a:buClr>
              <a:buSzPts val="1400"/>
              <a:buFont typeface="Sofia Sans Extra Condensed SemiBold"/>
              <a:buChar char="●"/>
              <a:defRPr>
                <a:solidFill>
                  <a:schemeClr val="dk2"/>
                </a:solidFill>
                <a:latin typeface="Sofia Sans Extra Condensed SemiBold"/>
                <a:ea typeface="Sofia Sans Extra Condensed SemiBold"/>
                <a:cs typeface="Sofia Sans Extra Condensed SemiBold"/>
                <a:sym typeface="Sofia Sans Extra Condensed SemiBold"/>
              </a:defRPr>
            </a:lvl7pPr>
            <a:lvl8pPr indent="-317500" lvl="7" marL="3657600">
              <a:lnSpc>
                <a:spcPct val="115000"/>
              </a:lnSpc>
              <a:spcBef>
                <a:spcPts val="0"/>
              </a:spcBef>
              <a:spcAft>
                <a:spcPts val="0"/>
              </a:spcAft>
              <a:buClr>
                <a:schemeClr val="dk2"/>
              </a:buClr>
              <a:buSzPts val="1400"/>
              <a:buFont typeface="Sofia Sans Extra Condensed SemiBold"/>
              <a:buChar char="○"/>
              <a:defRPr>
                <a:solidFill>
                  <a:schemeClr val="dk2"/>
                </a:solidFill>
                <a:latin typeface="Sofia Sans Extra Condensed SemiBold"/>
                <a:ea typeface="Sofia Sans Extra Condensed SemiBold"/>
                <a:cs typeface="Sofia Sans Extra Condensed SemiBold"/>
                <a:sym typeface="Sofia Sans Extra Condensed SemiBold"/>
              </a:defRPr>
            </a:lvl8pPr>
            <a:lvl9pPr indent="-317500" lvl="8" marL="4114800">
              <a:lnSpc>
                <a:spcPct val="115000"/>
              </a:lnSpc>
              <a:spcBef>
                <a:spcPts val="0"/>
              </a:spcBef>
              <a:spcAft>
                <a:spcPts val="0"/>
              </a:spcAft>
              <a:buClr>
                <a:schemeClr val="dk2"/>
              </a:buClr>
              <a:buSzPts val="1400"/>
              <a:buFont typeface="Sofia Sans Extra Condensed SemiBold"/>
              <a:buChar char="■"/>
              <a:defRPr>
                <a:solidFill>
                  <a:schemeClr val="dk2"/>
                </a:solidFill>
                <a:latin typeface="Sofia Sans Extra Condensed SemiBold"/>
                <a:ea typeface="Sofia Sans Extra Condensed SemiBold"/>
                <a:cs typeface="Sofia Sans Extra Condensed SemiBold"/>
                <a:sym typeface="Sofia Sans Extra Condensed SemiBold"/>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marR="0" rtl="0" algn="l">
              <a:lnSpc>
                <a:spcPct val="90000"/>
              </a:lnSpc>
              <a:spcBef>
                <a:spcPts val="0"/>
              </a:spcBef>
              <a:spcAft>
                <a:spcPts val="0"/>
              </a:spcAft>
              <a:buClr>
                <a:schemeClr val="dk1"/>
              </a:buClr>
              <a:buSzPts val="3300"/>
              <a:buFont typeface="Sofia Sans Extra Condensed ExtraBold"/>
              <a:buNone/>
              <a:defRPr i="0" sz="3300" u="none" cap="none" strike="noStrike">
                <a:solidFill>
                  <a:schemeClr val="dk1"/>
                </a:solidFill>
                <a:latin typeface="Sofia Sans Extra Condensed ExtraBold"/>
                <a:ea typeface="Sofia Sans Extra Condensed ExtraBold"/>
                <a:cs typeface="Sofia Sans Extra Condensed ExtraBold"/>
                <a:sym typeface="Sofia Sans Extra Condensed ExtraBold"/>
              </a:defRPr>
            </a:lvl1pPr>
            <a:lvl2pPr lvl="1">
              <a:spcBef>
                <a:spcPts val="0"/>
              </a:spcBef>
              <a:spcAft>
                <a:spcPts val="0"/>
              </a:spcAft>
              <a:buSzPts val="1100"/>
              <a:buFont typeface="Sofia Sans Extra Condensed ExtraBold"/>
              <a:buNone/>
              <a:defRPr sz="1400">
                <a:latin typeface="Sofia Sans Extra Condensed ExtraBold"/>
                <a:ea typeface="Sofia Sans Extra Condensed ExtraBold"/>
                <a:cs typeface="Sofia Sans Extra Condensed ExtraBold"/>
                <a:sym typeface="Sofia Sans Extra Condensed ExtraBold"/>
              </a:defRPr>
            </a:lvl2pPr>
            <a:lvl3pPr lvl="2">
              <a:spcBef>
                <a:spcPts val="0"/>
              </a:spcBef>
              <a:spcAft>
                <a:spcPts val="0"/>
              </a:spcAft>
              <a:buSzPts val="1100"/>
              <a:buFont typeface="Sofia Sans Extra Condensed ExtraBold"/>
              <a:buNone/>
              <a:defRPr sz="1400">
                <a:latin typeface="Sofia Sans Extra Condensed ExtraBold"/>
                <a:ea typeface="Sofia Sans Extra Condensed ExtraBold"/>
                <a:cs typeface="Sofia Sans Extra Condensed ExtraBold"/>
                <a:sym typeface="Sofia Sans Extra Condensed ExtraBold"/>
              </a:defRPr>
            </a:lvl3pPr>
            <a:lvl4pPr lvl="3">
              <a:spcBef>
                <a:spcPts val="0"/>
              </a:spcBef>
              <a:spcAft>
                <a:spcPts val="0"/>
              </a:spcAft>
              <a:buSzPts val="1100"/>
              <a:buFont typeface="Sofia Sans Extra Condensed ExtraBold"/>
              <a:buNone/>
              <a:defRPr sz="1400">
                <a:latin typeface="Sofia Sans Extra Condensed ExtraBold"/>
                <a:ea typeface="Sofia Sans Extra Condensed ExtraBold"/>
                <a:cs typeface="Sofia Sans Extra Condensed ExtraBold"/>
                <a:sym typeface="Sofia Sans Extra Condensed ExtraBold"/>
              </a:defRPr>
            </a:lvl4pPr>
            <a:lvl5pPr lvl="4">
              <a:spcBef>
                <a:spcPts val="0"/>
              </a:spcBef>
              <a:spcAft>
                <a:spcPts val="0"/>
              </a:spcAft>
              <a:buSzPts val="1100"/>
              <a:buFont typeface="Sofia Sans Extra Condensed ExtraBold"/>
              <a:buNone/>
              <a:defRPr sz="1400">
                <a:latin typeface="Sofia Sans Extra Condensed ExtraBold"/>
                <a:ea typeface="Sofia Sans Extra Condensed ExtraBold"/>
                <a:cs typeface="Sofia Sans Extra Condensed ExtraBold"/>
                <a:sym typeface="Sofia Sans Extra Condensed ExtraBold"/>
              </a:defRPr>
            </a:lvl5pPr>
            <a:lvl6pPr lvl="5">
              <a:spcBef>
                <a:spcPts val="0"/>
              </a:spcBef>
              <a:spcAft>
                <a:spcPts val="0"/>
              </a:spcAft>
              <a:buSzPts val="1100"/>
              <a:buFont typeface="Sofia Sans Extra Condensed ExtraBold"/>
              <a:buNone/>
              <a:defRPr sz="1400">
                <a:latin typeface="Sofia Sans Extra Condensed ExtraBold"/>
                <a:ea typeface="Sofia Sans Extra Condensed ExtraBold"/>
                <a:cs typeface="Sofia Sans Extra Condensed ExtraBold"/>
                <a:sym typeface="Sofia Sans Extra Condensed ExtraBold"/>
              </a:defRPr>
            </a:lvl6pPr>
            <a:lvl7pPr lvl="6">
              <a:spcBef>
                <a:spcPts val="0"/>
              </a:spcBef>
              <a:spcAft>
                <a:spcPts val="0"/>
              </a:spcAft>
              <a:buSzPts val="1100"/>
              <a:buFont typeface="Sofia Sans Extra Condensed ExtraBold"/>
              <a:buNone/>
              <a:defRPr sz="1400">
                <a:latin typeface="Sofia Sans Extra Condensed ExtraBold"/>
                <a:ea typeface="Sofia Sans Extra Condensed ExtraBold"/>
                <a:cs typeface="Sofia Sans Extra Condensed ExtraBold"/>
                <a:sym typeface="Sofia Sans Extra Condensed ExtraBold"/>
              </a:defRPr>
            </a:lvl7pPr>
            <a:lvl8pPr lvl="7">
              <a:spcBef>
                <a:spcPts val="0"/>
              </a:spcBef>
              <a:spcAft>
                <a:spcPts val="0"/>
              </a:spcAft>
              <a:buSzPts val="1100"/>
              <a:buFont typeface="Sofia Sans Extra Condensed ExtraBold"/>
              <a:buNone/>
              <a:defRPr sz="1400">
                <a:latin typeface="Sofia Sans Extra Condensed ExtraBold"/>
                <a:ea typeface="Sofia Sans Extra Condensed ExtraBold"/>
                <a:cs typeface="Sofia Sans Extra Condensed ExtraBold"/>
                <a:sym typeface="Sofia Sans Extra Condensed ExtraBold"/>
              </a:defRPr>
            </a:lvl8pPr>
            <a:lvl9pPr lvl="8">
              <a:spcBef>
                <a:spcPts val="0"/>
              </a:spcBef>
              <a:spcAft>
                <a:spcPts val="0"/>
              </a:spcAft>
              <a:buSzPts val="1100"/>
              <a:buFont typeface="Sofia Sans Extra Condensed ExtraBold"/>
              <a:buNone/>
              <a:defRPr sz="1400">
                <a:latin typeface="Sofia Sans Extra Condensed ExtraBold"/>
                <a:ea typeface="Sofia Sans Extra Condensed ExtraBold"/>
                <a:cs typeface="Sofia Sans Extra Condensed ExtraBold"/>
                <a:sym typeface="Sofia Sans Extra Condensed ExtraBold"/>
              </a:defRPr>
            </a:lvl9pPr>
          </a:lstStyle>
          <a:p/>
        </p:txBody>
      </p:sp>
      <p:sp>
        <p:nvSpPr>
          <p:cNvPr id="52" name="Google Shape;52;p13"/>
          <p:cNvSpPr txBox="1"/>
          <p:nvPr>
            <p:ph idx="1" type="body"/>
          </p:nvPr>
        </p:nvSpPr>
        <p:spPr>
          <a:xfrm>
            <a:off x="628650" y="1369219"/>
            <a:ext cx="7886700" cy="3263504"/>
          </a:xfrm>
          <a:prstGeom prst="rect">
            <a:avLst/>
          </a:prstGeom>
          <a:noFill/>
          <a:ln>
            <a:noFill/>
          </a:ln>
        </p:spPr>
        <p:txBody>
          <a:bodyPr anchorCtr="0" anchor="t" bIns="34275" lIns="68575" spcFirstLastPara="1" rIns="68575" wrap="square" tIns="34275">
            <a:normAutofit/>
          </a:bodyPr>
          <a:lstStyle>
            <a:lvl1pPr indent="-361950" lvl="0" marL="457200" marR="0" rtl="0" algn="l">
              <a:lnSpc>
                <a:spcPct val="90000"/>
              </a:lnSpc>
              <a:spcBef>
                <a:spcPts val="800"/>
              </a:spcBef>
              <a:spcAft>
                <a:spcPts val="0"/>
              </a:spcAft>
              <a:buClr>
                <a:schemeClr val="dk1"/>
              </a:buClr>
              <a:buSzPts val="2100"/>
              <a:buFont typeface="Sofia Sans Extra Condensed SemiBold"/>
              <a:buChar char="•"/>
              <a:defRPr i="0" sz="2100" u="none" cap="none" strike="noStrike">
                <a:solidFill>
                  <a:schemeClr val="dk1"/>
                </a:solidFill>
                <a:latin typeface="Sofia Sans Extra Condensed SemiBold"/>
                <a:ea typeface="Sofia Sans Extra Condensed SemiBold"/>
                <a:cs typeface="Sofia Sans Extra Condensed SemiBold"/>
                <a:sym typeface="Sofia Sans Extra Condensed SemiBold"/>
              </a:defRPr>
            </a:lvl1pPr>
            <a:lvl2pPr indent="-342900" lvl="1" marL="914400" marR="0" rtl="0" algn="l">
              <a:lnSpc>
                <a:spcPct val="90000"/>
              </a:lnSpc>
              <a:spcBef>
                <a:spcPts val="400"/>
              </a:spcBef>
              <a:spcAft>
                <a:spcPts val="0"/>
              </a:spcAft>
              <a:buClr>
                <a:schemeClr val="dk1"/>
              </a:buClr>
              <a:buSzPts val="1800"/>
              <a:buFont typeface="Sofia Sans Extra Condensed SemiBold"/>
              <a:buChar char="•"/>
              <a:defRPr i="0" sz="1800" u="none" cap="none" strike="noStrike">
                <a:solidFill>
                  <a:schemeClr val="dk1"/>
                </a:solidFill>
                <a:latin typeface="Sofia Sans Extra Condensed SemiBold"/>
                <a:ea typeface="Sofia Sans Extra Condensed SemiBold"/>
                <a:cs typeface="Sofia Sans Extra Condensed SemiBold"/>
                <a:sym typeface="Sofia Sans Extra Condensed SemiBold"/>
              </a:defRPr>
            </a:lvl2pPr>
            <a:lvl3pPr indent="-323850" lvl="2" marL="1371600" marR="0" rtl="0" algn="l">
              <a:lnSpc>
                <a:spcPct val="90000"/>
              </a:lnSpc>
              <a:spcBef>
                <a:spcPts val="400"/>
              </a:spcBef>
              <a:spcAft>
                <a:spcPts val="0"/>
              </a:spcAft>
              <a:buClr>
                <a:schemeClr val="dk1"/>
              </a:buClr>
              <a:buSzPts val="1500"/>
              <a:buFont typeface="Sofia Sans Extra Condensed SemiBold"/>
              <a:buChar char="•"/>
              <a:defRPr i="0" sz="1500" u="none" cap="none" strike="noStrike">
                <a:solidFill>
                  <a:schemeClr val="dk1"/>
                </a:solidFill>
                <a:latin typeface="Sofia Sans Extra Condensed SemiBold"/>
                <a:ea typeface="Sofia Sans Extra Condensed SemiBold"/>
                <a:cs typeface="Sofia Sans Extra Condensed SemiBold"/>
                <a:sym typeface="Sofia Sans Extra Condensed SemiBold"/>
              </a:defRPr>
            </a:lvl3pPr>
            <a:lvl4pPr indent="-317500" lvl="3" marL="1828800" marR="0" rtl="0" algn="l">
              <a:lnSpc>
                <a:spcPct val="90000"/>
              </a:lnSpc>
              <a:spcBef>
                <a:spcPts val="400"/>
              </a:spcBef>
              <a:spcAft>
                <a:spcPts val="0"/>
              </a:spcAft>
              <a:buClr>
                <a:schemeClr val="dk1"/>
              </a:buClr>
              <a:buSzPts val="1400"/>
              <a:buFont typeface="Sofia Sans Extra Condensed SemiBold"/>
              <a:buChar char="•"/>
              <a:defRPr i="0" sz="1400" u="none" cap="none" strike="noStrike">
                <a:solidFill>
                  <a:schemeClr val="dk1"/>
                </a:solidFill>
                <a:latin typeface="Sofia Sans Extra Condensed SemiBold"/>
                <a:ea typeface="Sofia Sans Extra Condensed SemiBold"/>
                <a:cs typeface="Sofia Sans Extra Condensed SemiBold"/>
                <a:sym typeface="Sofia Sans Extra Condensed SemiBold"/>
              </a:defRPr>
            </a:lvl4pPr>
            <a:lvl5pPr indent="-317500" lvl="4" marL="2286000" marR="0" rtl="0" algn="l">
              <a:lnSpc>
                <a:spcPct val="90000"/>
              </a:lnSpc>
              <a:spcBef>
                <a:spcPts val="400"/>
              </a:spcBef>
              <a:spcAft>
                <a:spcPts val="0"/>
              </a:spcAft>
              <a:buClr>
                <a:schemeClr val="dk1"/>
              </a:buClr>
              <a:buSzPts val="1400"/>
              <a:buFont typeface="Sofia Sans Extra Condensed SemiBold"/>
              <a:buChar char="•"/>
              <a:defRPr i="0" sz="1400" u="none" cap="none" strike="noStrike">
                <a:solidFill>
                  <a:schemeClr val="dk1"/>
                </a:solidFill>
                <a:latin typeface="Sofia Sans Extra Condensed SemiBold"/>
                <a:ea typeface="Sofia Sans Extra Condensed SemiBold"/>
                <a:cs typeface="Sofia Sans Extra Condensed SemiBold"/>
                <a:sym typeface="Sofia Sans Extra Condensed SemiBold"/>
              </a:defRPr>
            </a:lvl5pPr>
            <a:lvl6pPr indent="-317500" lvl="5" marL="2743200" marR="0" rtl="0" algn="l">
              <a:lnSpc>
                <a:spcPct val="90000"/>
              </a:lnSpc>
              <a:spcBef>
                <a:spcPts val="400"/>
              </a:spcBef>
              <a:spcAft>
                <a:spcPts val="0"/>
              </a:spcAft>
              <a:buClr>
                <a:schemeClr val="dk1"/>
              </a:buClr>
              <a:buSzPts val="1400"/>
              <a:buFont typeface="Sofia Sans Extra Condensed SemiBold"/>
              <a:buChar char="•"/>
              <a:defRPr i="0" sz="1400" u="none" cap="none" strike="noStrike">
                <a:solidFill>
                  <a:schemeClr val="dk1"/>
                </a:solidFill>
                <a:latin typeface="Sofia Sans Extra Condensed SemiBold"/>
                <a:ea typeface="Sofia Sans Extra Condensed SemiBold"/>
                <a:cs typeface="Sofia Sans Extra Condensed SemiBold"/>
                <a:sym typeface="Sofia Sans Extra Condensed SemiBold"/>
              </a:defRPr>
            </a:lvl6pPr>
            <a:lvl7pPr indent="-317500" lvl="6" marL="3200400" marR="0" rtl="0" algn="l">
              <a:lnSpc>
                <a:spcPct val="90000"/>
              </a:lnSpc>
              <a:spcBef>
                <a:spcPts val="400"/>
              </a:spcBef>
              <a:spcAft>
                <a:spcPts val="0"/>
              </a:spcAft>
              <a:buClr>
                <a:schemeClr val="dk1"/>
              </a:buClr>
              <a:buSzPts val="1400"/>
              <a:buFont typeface="Sofia Sans Extra Condensed SemiBold"/>
              <a:buChar char="•"/>
              <a:defRPr i="0" sz="1400" u="none" cap="none" strike="noStrike">
                <a:solidFill>
                  <a:schemeClr val="dk1"/>
                </a:solidFill>
                <a:latin typeface="Sofia Sans Extra Condensed SemiBold"/>
                <a:ea typeface="Sofia Sans Extra Condensed SemiBold"/>
                <a:cs typeface="Sofia Sans Extra Condensed SemiBold"/>
                <a:sym typeface="Sofia Sans Extra Condensed SemiBold"/>
              </a:defRPr>
            </a:lvl7pPr>
            <a:lvl8pPr indent="-317500" lvl="7" marL="3657600" marR="0" rtl="0" algn="l">
              <a:lnSpc>
                <a:spcPct val="90000"/>
              </a:lnSpc>
              <a:spcBef>
                <a:spcPts val="400"/>
              </a:spcBef>
              <a:spcAft>
                <a:spcPts val="0"/>
              </a:spcAft>
              <a:buClr>
                <a:schemeClr val="dk1"/>
              </a:buClr>
              <a:buSzPts val="1400"/>
              <a:buFont typeface="Sofia Sans Extra Condensed SemiBold"/>
              <a:buChar char="•"/>
              <a:defRPr i="0" sz="1400" u="none" cap="none" strike="noStrike">
                <a:solidFill>
                  <a:schemeClr val="dk1"/>
                </a:solidFill>
                <a:latin typeface="Sofia Sans Extra Condensed SemiBold"/>
                <a:ea typeface="Sofia Sans Extra Condensed SemiBold"/>
                <a:cs typeface="Sofia Sans Extra Condensed SemiBold"/>
                <a:sym typeface="Sofia Sans Extra Condensed SemiBold"/>
              </a:defRPr>
            </a:lvl8pPr>
            <a:lvl9pPr indent="-317500" lvl="8" marL="4114800" marR="0" rtl="0" algn="l">
              <a:lnSpc>
                <a:spcPct val="90000"/>
              </a:lnSpc>
              <a:spcBef>
                <a:spcPts val="400"/>
              </a:spcBef>
              <a:spcAft>
                <a:spcPts val="0"/>
              </a:spcAft>
              <a:buClr>
                <a:schemeClr val="dk1"/>
              </a:buClr>
              <a:buSzPts val="1400"/>
              <a:buFont typeface="Sofia Sans Extra Condensed SemiBold"/>
              <a:buChar char="•"/>
              <a:defRPr i="0" sz="1400" u="none" cap="none" strike="noStrike">
                <a:solidFill>
                  <a:schemeClr val="dk1"/>
                </a:solidFill>
                <a:latin typeface="Sofia Sans Extra Condensed SemiBold"/>
                <a:ea typeface="Sofia Sans Extra Condensed SemiBold"/>
                <a:cs typeface="Sofia Sans Extra Condensed SemiBold"/>
                <a:sym typeface="Sofia Sans Extra Condensed SemiBold"/>
              </a:defRPr>
            </a:lvl9pPr>
          </a:lstStyle>
          <a:p/>
        </p:txBody>
      </p:sp>
      <p:sp>
        <p:nvSpPr>
          <p:cNvPr id="53" name="Google Shape;53;p13"/>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54" name="Google Shape;54;p13"/>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marR="0" rtl="0" algn="ctr">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55" name="Google Shape;55;p13"/>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900" u="none" cap="none" strike="noStrike">
                <a:solidFill>
                  <a:srgbClr val="888888"/>
                </a:solidFill>
                <a:latin typeface="Calibri"/>
                <a:ea typeface="Calibri"/>
                <a:cs typeface="Calibri"/>
                <a:sym typeface="Calibri"/>
              </a:defRPr>
            </a:lvl1pPr>
            <a:lvl2pPr indent="0" lvl="1" marL="0" marR="0" rtl="0" algn="r">
              <a:spcBef>
                <a:spcPts val="0"/>
              </a:spcBef>
              <a:buNone/>
              <a:defRPr b="0" i="0" sz="900" u="none" cap="none" strike="noStrike">
                <a:solidFill>
                  <a:srgbClr val="888888"/>
                </a:solidFill>
                <a:latin typeface="Calibri"/>
                <a:ea typeface="Calibri"/>
                <a:cs typeface="Calibri"/>
                <a:sym typeface="Calibri"/>
              </a:defRPr>
            </a:lvl2pPr>
            <a:lvl3pPr indent="0" lvl="2" marL="0" marR="0" rtl="0" algn="r">
              <a:spcBef>
                <a:spcPts val="0"/>
              </a:spcBef>
              <a:buNone/>
              <a:defRPr b="0" i="0" sz="900" u="none" cap="none" strike="noStrike">
                <a:solidFill>
                  <a:srgbClr val="888888"/>
                </a:solidFill>
                <a:latin typeface="Calibri"/>
                <a:ea typeface="Calibri"/>
                <a:cs typeface="Calibri"/>
                <a:sym typeface="Calibri"/>
              </a:defRPr>
            </a:lvl3pPr>
            <a:lvl4pPr indent="0" lvl="3" marL="0" marR="0" rtl="0" algn="r">
              <a:spcBef>
                <a:spcPts val="0"/>
              </a:spcBef>
              <a:buNone/>
              <a:defRPr b="0" i="0" sz="900" u="none" cap="none" strike="noStrike">
                <a:solidFill>
                  <a:srgbClr val="888888"/>
                </a:solidFill>
                <a:latin typeface="Calibri"/>
                <a:ea typeface="Calibri"/>
                <a:cs typeface="Calibri"/>
                <a:sym typeface="Calibri"/>
              </a:defRPr>
            </a:lvl4pPr>
            <a:lvl5pPr indent="0" lvl="4" marL="0" marR="0" rtl="0" algn="r">
              <a:spcBef>
                <a:spcPts val="0"/>
              </a:spcBef>
              <a:buNone/>
              <a:defRPr b="0" i="0" sz="900" u="none" cap="none" strike="noStrike">
                <a:solidFill>
                  <a:srgbClr val="888888"/>
                </a:solidFill>
                <a:latin typeface="Calibri"/>
                <a:ea typeface="Calibri"/>
                <a:cs typeface="Calibri"/>
                <a:sym typeface="Calibri"/>
              </a:defRPr>
            </a:lvl5pPr>
            <a:lvl6pPr indent="0" lvl="5" marL="0" marR="0" rtl="0" algn="r">
              <a:spcBef>
                <a:spcPts val="0"/>
              </a:spcBef>
              <a:buNone/>
              <a:defRPr b="0" i="0" sz="900" u="none" cap="none" strike="noStrike">
                <a:solidFill>
                  <a:srgbClr val="888888"/>
                </a:solidFill>
                <a:latin typeface="Calibri"/>
                <a:ea typeface="Calibri"/>
                <a:cs typeface="Calibri"/>
                <a:sym typeface="Calibri"/>
              </a:defRPr>
            </a:lvl6pPr>
            <a:lvl7pPr indent="0" lvl="6" marL="0" marR="0" rtl="0" algn="r">
              <a:spcBef>
                <a:spcPts val="0"/>
              </a:spcBef>
              <a:buNone/>
              <a:defRPr b="0" i="0" sz="900" u="none" cap="none" strike="noStrike">
                <a:solidFill>
                  <a:srgbClr val="888888"/>
                </a:solidFill>
                <a:latin typeface="Calibri"/>
                <a:ea typeface="Calibri"/>
                <a:cs typeface="Calibri"/>
                <a:sym typeface="Calibri"/>
              </a:defRPr>
            </a:lvl7pPr>
            <a:lvl8pPr indent="0" lvl="7" marL="0" marR="0" rtl="0" algn="r">
              <a:spcBef>
                <a:spcPts val="0"/>
              </a:spcBef>
              <a:buNone/>
              <a:defRPr b="0" i="0" sz="900" u="none" cap="none" strike="noStrike">
                <a:solidFill>
                  <a:srgbClr val="888888"/>
                </a:solidFill>
                <a:latin typeface="Calibri"/>
                <a:ea typeface="Calibri"/>
                <a:cs typeface="Calibri"/>
                <a:sym typeface="Calibri"/>
              </a:defRPr>
            </a:lvl8pPr>
            <a:lvl9pPr indent="0" lvl="8" marL="0" marR="0" rtl="0" algn="r">
              <a:spcBef>
                <a:spcPts val="0"/>
              </a:spcBef>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9.png"/><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9.png"/><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9.png"/><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9.png"/><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9.png"/><Relationship Id="rId4" Type="http://schemas.openxmlformats.org/officeDocument/2006/relationships/image" Target="../media/image1.png"/><Relationship Id="rId5" Type="http://schemas.openxmlformats.org/officeDocument/2006/relationships/image" Target="../media/image8.gi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 Id="rId3" Type="http://schemas.openxmlformats.org/officeDocument/2006/relationships/image" Target="../media/image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 Id="rId3" Type="http://schemas.openxmlformats.org/officeDocument/2006/relationships/image" Target="../media/image9.png"/><Relationship Id="rId4" Type="http://schemas.openxmlformats.org/officeDocument/2006/relationships/image" Target="../media/image1.png"/><Relationship Id="rId5" Type="http://schemas.openxmlformats.org/officeDocument/2006/relationships/image" Target="../media/image10.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 Id="rId3" Type="http://schemas.openxmlformats.org/officeDocument/2006/relationships/image" Target="../media/image9.png"/><Relationship Id="rId4" Type="http://schemas.openxmlformats.org/officeDocument/2006/relationships/image" Target="../media/image1.png"/><Relationship Id="rId5" Type="http://schemas.openxmlformats.org/officeDocument/2006/relationships/image" Target="../media/image16.gi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 Id="rId3" Type="http://schemas.openxmlformats.org/officeDocument/2006/relationships/image" Target="../media/image9.png"/><Relationship Id="rId4" Type="http://schemas.openxmlformats.org/officeDocument/2006/relationships/image" Target="../media/image1.png"/><Relationship Id="rId5" Type="http://schemas.openxmlformats.org/officeDocument/2006/relationships/image" Target="../media/image13.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 Id="rId3" Type="http://schemas.openxmlformats.org/officeDocument/2006/relationships/image" Target="../media/image9.png"/><Relationship Id="rId4" Type="http://schemas.openxmlformats.org/officeDocument/2006/relationships/image" Target="../media/image1.png"/><Relationship Id="rId5" Type="http://schemas.openxmlformats.org/officeDocument/2006/relationships/image" Target="../media/image15.gi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9.png"/><Relationship Id="rId4" Type="http://schemas.openxmlformats.org/officeDocument/2006/relationships/image" Target="../media/image1.png"/><Relationship Id="rId5"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 Id="rId3" Type="http://schemas.openxmlformats.org/officeDocument/2006/relationships/image" Target="../media/image9.png"/><Relationship Id="rId4" Type="http://schemas.openxmlformats.org/officeDocument/2006/relationships/image" Target="../media/image1.png"/><Relationship Id="rId5" Type="http://schemas.openxmlformats.org/officeDocument/2006/relationships/image" Target="../media/image13.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 Id="rId3" Type="http://schemas.openxmlformats.org/officeDocument/2006/relationships/image" Target="../media/image9.png"/><Relationship Id="rId4" Type="http://schemas.openxmlformats.org/officeDocument/2006/relationships/image" Target="../media/image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 Id="rId3" Type="http://schemas.openxmlformats.org/officeDocument/2006/relationships/image" Target="../media/image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 Id="rId3" Type="http://schemas.openxmlformats.org/officeDocument/2006/relationships/image" Target="../media/image1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 Id="rId3" Type="http://schemas.openxmlformats.org/officeDocument/2006/relationships/image" Target="../media/image1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xml"/><Relationship Id="rId3" Type="http://schemas.openxmlformats.org/officeDocument/2006/relationships/image" Target="../media/image1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xml"/><Relationship Id="rId3" Type="http://schemas.openxmlformats.org/officeDocument/2006/relationships/image" Target="../media/image12.png"/><Relationship Id="rId4" Type="http://schemas.openxmlformats.org/officeDocument/2006/relationships/image" Target="../media/image14.gi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xml"/><Relationship Id="rId3" Type="http://schemas.openxmlformats.org/officeDocument/2006/relationships/image" Target="../media/image1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8.xml"/><Relationship Id="rId3" Type="http://schemas.openxmlformats.org/officeDocument/2006/relationships/image" Target="../media/image1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9.xml"/><Relationship Id="rId3" Type="http://schemas.openxmlformats.org/officeDocument/2006/relationships/image" Target="../media/image12.png"/><Relationship Id="rId4" Type="http://schemas.openxmlformats.org/officeDocument/2006/relationships/image" Target="../media/image1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9.png"/><Relationship Id="rId4" Type="http://schemas.openxmlformats.org/officeDocument/2006/relationships/image" Target="../media/image1.png"/><Relationship Id="rId5"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0.xml"/><Relationship Id="rId3" Type="http://schemas.openxmlformats.org/officeDocument/2006/relationships/image" Target="../media/image1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1.xml"/><Relationship Id="rId3" Type="http://schemas.openxmlformats.org/officeDocument/2006/relationships/image" Target="../media/image1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2.xml"/><Relationship Id="rId3" Type="http://schemas.openxmlformats.org/officeDocument/2006/relationships/image" Target="../media/image1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3.xml"/><Relationship Id="rId3" Type="http://schemas.openxmlformats.org/officeDocument/2006/relationships/image" Target="../media/image1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4.xml"/><Relationship Id="rId3" Type="http://schemas.openxmlformats.org/officeDocument/2006/relationships/image" Target="../media/image1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5.xml"/><Relationship Id="rId3" Type="http://schemas.openxmlformats.org/officeDocument/2006/relationships/image" Target="../media/image1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6.xml"/><Relationship Id="rId3" Type="http://schemas.openxmlformats.org/officeDocument/2006/relationships/image" Target="../media/image12.png"/><Relationship Id="rId4" Type="http://schemas.openxmlformats.org/officeDocument/2006/relationships/image" Target="../media/image30.gi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7.xml"/><Relationship Id="rId3" Type="http://schemas.openxmlformats.org/officeDocument/2006/relationships/image" Target="../media/image1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8.xml"/><Relationship Id="rId3" Type="http://schemas.openxmlformats.org/officeDocument/2006/relationships/image" Target="../media/image12.png"/><Relationship Id="rId4" Type="http://schemas.openxmlformats.org/officeDocument/2006/relationships/image" Target="../media/image2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9.xml"/><Relationship Id="rId3" Type="http://schemas.openxmlformats.org/officeDocument/2006/relationships/image" Target="../media/image1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9.png"/><Relationship Id="rId4" Type="http://schemas.openxmlformats.org/officeDocument/2006/relationships/image" Target="../media/image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0.xml"/><Relationship Id="rId3" Type="http://schemas.openxmlformats.org/officeDocument/2006/relationships/image" Target="../media/image1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1.xml"/><Relationship Id="rId3" Type="http://schemas.openxmlformats.org/officeDocument/2006/relationships/image" Target="../media/image12.png"/><Relationship Id="rId4" Type="http://schemas.openxmlformats.org/officeDocument/2006/relationships/image" Target="../media/image1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2.xml"/><Relationship Id="rId3" Type="http://schemas.openxmlformats.org/officeDocument/2006/relationships/image" Target="../media/image12.png"/><Relationship Id="rId4" Type="http://schemas.openxmlformats.org/officeDocument/2006/relationships/image" Target="../media/image3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3.xml"/><Relationship Id="rId3" Type="http://schemas.openxmlformats.org/officeDocument/2006/relationships/image" Target="../media/image12.png"/><Relationship Id="rId4" Type="http://schemas.openxmlformats.org/officeDocument/2006/relationships/image" Target="../media/image31.gif"/></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4.xml"/><Relationship Id="rId3" Type="http://schemas.openxmlformats.org/officeDocument/2006/relationships/image" Target="../media/image1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5.xml"/><Relationship Id="rId3" Type="http://schemas.openxmlformats.org/officeDocument/2006/relationships/image" Target="../media/image12.png"/><Relationship Id="rId4" Type="http://schemas.openxmlformats.org/officeDocument/2006/relationships/image" Target="../media/image28.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6.xml"/><Relationship Id="rId3" Type="http://schemas.openxmlformats.org/officeDocument/2006/relationships/image" Target="../media/image12.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7.xml"/><Relationship Id="rId3" Type="http://schemas.openxmlformats.org/officeDocument/2006/relationships/image" Target="../media/image12.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8.xml"/><Relationship Id="rId3" Type="http://schemas.openxmlformats.org/officeDocument/2006/relationships/image" Target="../media/image12.png"/><Relationship Id="rId4" Type="http://schemas.openxmlformats.org/officeDocument/2006/relationships/image" Target="../media/image26.jp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9.xml"/><Relationship Id="rId3" Type="http://schemas.openxmlformats.org/officeDocument/2006/relationships/image" Target="../media/image1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9.png"/><Relationship Id="rId4" Type="http://schemas.openxmlformats.org/officeDocument/2006/relationships/image" Target="../media/image1.png"/><Relationship Id="rId5" Type="http://schemas.openxmlformats.org/officeDocument/2006/relationships/image" Target="../media/image4.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0.xml"/><Relationship Id="rId3" Type="http://schemas.openxmlformats.org/officeDocument/2006/relationships/image" Target="../media/image12.png"/><Relationship Id="rId4" Type="http://schemas.openxmlformats.org/officeDocument/2006/relationships/image" Target="../media/image27.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1.xml"/><Relationship Id="rId3" Type="http://schemas.openxmlformats.org/officeDocument/2006/relationships/image" Target="../media/image12.png"/><Relationship Id="rId4" Type="http://schemas.openxmlformats.org/officeDocument/2006/relationships/image" Target="../media/image18.png"/><Relationship Id="rId5" Type="http://schemas.openxmlformats.org/officeDocument/2006/relationships/image" Target="../media/image24.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2.xml"/><Relationship Id="rId3" Type="http://schemas.openxmlformats.org/officeDocument/2006/relationships/image" Target="../media/image12.png"/><Relationship Id="rId4" Type="http://schemas.openxmlformats.org/officeDocument/2006/relationships/image" Target="../media/image23.png"/><Relationship Id="rId5" Type="http://schemas.openxmlformats.org/officeDocument/2006/relationships/image" Target="../media/image25.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3.xml"/><Relationship Id="rId3" Type="http://schemas.openxmlformats.org/officeDocument/2006/relationships/image" Target="../media/image12.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4.xml"/><Relationship Id="rId3" Type="http://schemas.openxmlformats.org/officeDocument/2006/relationships/image" Target="../media/image12.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5.xml"/><Relationship Id="rId3" Type="http://schemas.openxmlformats.org/officeDocument/2006/relationships/image" Target="../media/image12.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6.xml"/><Relationship Id="rId3" Type="http://schemas.openxmlformats.org/officeDocument/2006/relationships/image" Target="../media/image12.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7.xml"/><Relationship Id="rId3" Type="http://schemas.openxmlformats.org/officeDocument/2006/relationships/image" Target="../media/image12.png"/><Relationship Id="rId4" Type="http://schemas.openxmlformats.org/officeDocument/2006/relationships/image" Target="../media/image22.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8.xml"/><Relationship Id="rId3" Type="http://schemas.openxmlformats.org/officeDocument/2006/relationships/image" Target="../media/image12.png"/><Relationship Id="rId4" Type="http://schemas.openxmlformats.org/officeDocument/2006/relationships/image" Target="../media/image21.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9.xml"/><Relationship Id="rId3" Type="http://schemas.openxmlformats.org/officeDocument/2006/relationships/image" Target="../media/image1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9.png"/><Relationship Id="rId4" Type="http://schemas.openxmlformats.org/officeDocument/2006/relationships/image" Target="../media/image1.png"/><Relationship Id="rId5" Type="http://schemas.openxmlformats.org/officeDocument/2006/relationships/image" Target="../media/image7.gif"/></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0.xml"/><Relationship Id="rId3" Type="http://schemas.openxmlformats.org/officeDocument/2006/relationships/image" Target="../media/image12.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1.xml"/><Relationship Id="rId3" Type="http://schemas.openxmlformats.org/officeDocument/2006/relationships/image" Target="../media/image12.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2.xml"/><Relationship Id="rId3" Type="http://schemas.openxmlformats.org/officeDocument/2006/relationships/image" Target="../media/image12.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3.xml"/><Relationship Id="rId3" Type="http://schemas.openxmlformats.org/officeDocument/2006/relationships/image" Target="../media/image12.png"/><Relationship Id="rId4" Type="http://schemas.openxmlformats.org/officeDocument/2006/relationships/image" Target="../media/image29.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4.xml"/><Relationship Id="rId3" Type="http://schemas.openxmlformats.org/officeDocument/2006/relationships/image" Target="../media/image12.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5.xml"/><Relationship Id="rId3" Type="http://schemas.openxmlformats.org/officeDocument/2006/relationships/image" Target="../media/image12.png"/><Relationship Id="rId4" Type="http://schemas.openxmlformats.org/officeDocument/2006/relationships/image" Target="../media/image15.gif"/></Relationships>
</file>

<file path=ppt/slides/_rels/slide66.xml.rels><?xml version="1.0" encoding="UTF-8" standalone="yes"?><Relationships xmlns="http://schemas.openxmlformats.org/package/2006/relationships"><Relationship Id="rId11" Type="http://schemas.openxmlformats.org/officeDocument/2006/relationships/hyperlink" Target="https://workos.com/blog/what-is-rebac-relationship-based-access-control" TargetMode="External"/><Relationship Id="rId10" Type="http://schemas.openxmlformats.org/officeDocument/2006/relationships/hyperlink" Target="https://authzed.com/blog/what-is-google-zanzibar" TargetMode="External"/><Relationship Id="rId13" Type="http://schemas.openxmlformats.org/officeDocument/2006/relationships/hyperlink" Target="https://www.descope.com/blog/post/rbac-vs-rebac" TargetMode="External"/><Relationship Id="rId12" Type="http://schemas.openxmlformats.org/officeDocument/2006/relationships/hyperlink" Target="https://www.permit.io/blog/conditions-vs-relationships-choosing-between-abac-and-rebac" TargetMode="External"/><Relationship Id="rId1" Type="http://schemas.openxmlformats.org/officeDocument/2006/relationships/slideLayout" Target="../slideLayouts/slideLayout12.xml"/><Relationship Id="rId2" Type="http://schemas.openxmlformats.org/officeDocument/2006/relationships/notesSlide" Target="../notesSlides/notesSlide66.xml"/><Relationship Id="rId3" Type="http://schemas.openxmlformats.org/officeDocument/2006/relationships/image" Target="../media/image12.png"/><Relationship Id="rId4" Type="http://schemas.openxmlformats.org/officeDocument/2006/relationships/hyperlink" Target="https://www.permit.io/blog/what-is-abac" TargetMode="External"/><Relationship Id="rId9" Type="http://schemas.openxmlformats.org/officeDocument/2006/relationships/hyperlink" Target="https://zanzibar.tech/2Dy8fNih7E:m:1Y" TargetMode="External"/><Relationship Id="rId15" Type="http://schemas.openxmlformats.org/officeDocument/2006/relationships/hyperlink" Target="https://www.youtube.com/watch?v=oW4QRTke-Oc" TargetMode="External"/><Relationship Id="rId14" Type="http://schemas.openxmlformats.org/officeDocument/2006/relationships/hyperlink" Target="https://www.aserto.com/blog/abac-vs-rebac-fine-grained-access-control" TargetMode="External"/><Relationship Id="rId16" Type="http://schemas.openxmlformats.org/officeDocument/2006/relationships/hyperlink" Target="https://www.youtube.com/watch?v=qn6c-XNLdqw" TargetMode="External"/><Relationship Id="rId5" Type="http://schemas.openxmlformats.org/officeDocument/2006/relationships/hyperlink" Target="https://www.permit.io/blog/what-is-rebac" TargetMode="External"/><Relationship Id="rId6" Type="http://schemas.openxmlformats.org/officeDocument/2006/relationships/hyperlink" Target="https://permify.co/post/relationship-based-access-control-rebac/" TargetMode="External"/><Relationship Id="rId7" Type="http://schemas.openxmlformats.org/officeDocument/2006/relationships/hyperlink" Target="https://www.osohq.com/academy/relationship-based-access-control-rebac" TargetMode="External"/><Relationship Id="rId8" Type="http://schemas.openxmlformats.org/officeDocument/2006/relationships/hyperlink" Target="https://www.descope.com/learn/post/rebac" TargetMode="Externa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9.png"/><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9.png"/><Relationship Id="rId4" Type="http://schemas.openxmlformats.org/officeDocument/2006/relationships/image" Target="../media/image1.png"/><Relationship Id="rId5" Type="http://schemas.openxmlformats.org/officeDocument/2006/relationships/image" Target="../media/image3.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9.png"/><Relationship Id="rId4" Type="http://schemas.openxmlformats.org/officeDocument/2006/relationships/image" Target="../media/image1.png"/><Relationship Id="rId5" Type="http://schemas.openxmlformats.org/officeDocument/2006/relationships/image" Target="../media/image11.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pic>
        <p:nvPicPr>
          <p:cNvPr descr="A movie poster with a person and a group of people&#10;&#10;Description automatically generated" id="117" name="Google Shape;117;p24"/>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118" name="Google Shape;118;p24"/>
          <p:cNvSpPr txBox="1"/>
          <p:nvPr/>
        </p:nvSpPr>
        <p:spPr>
          <a:xfrm rot="-2700000">
            <a:off x="5608847" y="1833414"/>
            <a:ext cx="3922321" cy="1208304"/>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3700">
                <a:solidFill>
                  <a:srgbClr val="FF0000"/>
                </a:solidFill>
                <a:latin typeface="Sofia Sans Extra Condensed ExtraBold"/>
                <a:ea typeface="Sofia Sans Extra Condensed ExtraBold"/>
                <a:cs typeface="Sofia Sans Extra Condensed ExtraBold"/>
                <a:sym typeface="Sofia Sans Extra Condensed ExtraBold"/>
              </a:rPr>
              <a:t>Permission Impossible</a:t>
            </a:r>
            <a:endParaRPr i="0" sz="3700" u="none" cap="none" strike="noStrike">
              <a:solidFill>
                <a:srgbClr val="FF0000"/>
              </a:solidFill>
              <a:latin typeface="Sofia Sans Extra Condensed ExtraBold"/>
              <a:ea typeface="Sofia Sans Extra Condensed ExtraBold"/>
              <a:cs typeface="Sofia Sans Extra Condensed ExtraBold"/>
              <a:sym typeface="Sofia Sans Extra Condensed ExtraBold"/>
            </a:endParaRPr>
          </a:p>
          <a:p>
            <a:pPr indent="0" lvl="0" marL="0" marR="0" rtl="0" algn="l">
              <a:spcBef>
                <a:spcPts val="0"/>
              </a:spcBef>
              <a:spcAft>
                <a:spcPts val="0"/>
              </a:spcAft>
              <a:buNone/>
            </a:pPr>
            <a:r>
              <a:rPr lang="en-GB" sz="3700">
                <a:solidFill>
                  <a:srgbClr val="FF0000"/>
                </a:solidFill>
                <a:latin typeface="Sofia Sans Extra Condensed ExtraBold"/>
                <a:ea typeface="Sofia Sans Extra Condensed ExtraBold"/>
                <a:cs typeface="Sofia Sans Extra Condensed ExtraBold"/>
                <a:sym typeface="Sofia Sans Extra Condensed ExtraBold"/>
              </a:rPr>
              <a:t>Dead Reckoning Pain</a:t>
            </a:r>
            <a:endParaRPr sz="3700">
              <a:solidFill>
                <a:srgbClr val="FF0000"/>
              </a:solidFill>
              <a:latin typeface="Sofia Sans Extra Condensed ExtraBold"/>
              <a:ea typeface="Sofia Sans Extra Condensed ExtraBold"/>
              <a:cs typeface="Sofia Sans Extra Condensed ExtraBold"/>
              <a:sym typeface="Sofia Sans Extra Condensed ExtraBold"/>
            </a:endParaRPr>
          </a:p>
        </p:txBody>
      </p:sp>
      <p:sp>
        <p:nvSpPr>
          <p:cNvPr id="119" name="Google Shape;119;p24"/>
          <p:cNvSpPr/>
          <p:nvPr/>
        </p:nvSpPr>
        <p:spPr>
          <a:xfrm>
            <a:off x="4386263" y="465347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20" name="Google Shape;120;p24"/>
          <p:cNvSpPr/>
          <p:nvPr/>
        </p:nvSpPr>
        <p:spPr>
          <a:xfrm>
            <a:off x="4375547" y="180460"/>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21" name="Google Shape;121;p24"/>
          <p:cNvSpPr/>
          <p:nvPr/>
        </p:nvSpPr>
        <p:spPr>
          <a:xfrm>
            <a:off x="0" y="161025"/>
            <a:ext cx="5547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122" name="Google Shape;122;p24"/>
          <p:cNvSpPr/>
          <p:nvPr/>
        </p:nvSpPr>
        <p:spPr>
          <a:xfrm>
            <a:off x="7845275" y="161025"/>
            <a:ext cx="6885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7" name="Shape 227"/>
        <p:cNvGrpSpPr/>
        <p:nvPr/>
      </p:nvGrpSpPr>
      <p:grpSpPr>
        <a:xfrm>
          <a:off x="0" y="0"/>
          <a:ext cx="0" cy="0"/>
          <a:chOff x="0" y="0"/>
          <a:chExt cx="0" cy="0"/>
        </a:xfrm>
      </p:grpSpPr>
      <p:pic>
        <p:nvPicPr>
          <p:cNvPr descr="A close up of a paper&#10;&#10;Description automatically generated" id="228" name="Google Shape;228;p33"/>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descr="A black and white film strip&#10;&#10;Description automatically generated" id="229" name="Google Shape;229;p33"/>
          <p:cNvPicPr preferRelativeResize="0"/>
          <p:nvPr/>
        </p:nvPicPr>
        <p:blipFill rotWithShape="1">
          <a:blip r:embed="rId4">
            <a:alphaModFix/>
          </a:blip>
          <a:srcRect b="0" l="0" r="0" t="0"/>
          <a:stretch/>
        </p:blipFill>
        <p:spPr>
          <a:xfrm>
            <a:off x="0" y="147638"/>
            <a:ext cx="9144000" cy="4848225"/>
          </a:xfrm>
          <a:prstGeom prst="rect">
            <a:avLst/>
          </a:prstGeom>
          <a:noFill/>
          <a:ln>
            <a:noFill/>
          </a:ln>
        </p:spPr>
      </p:pic>
      <p:sp>
        <p:nvSpPr>
          <p:cNvPr id="230" name="Google Shape;230;p33"/>
          <p:cNvSpPr/>
          <p:nvPr/>
        </p:nvSpPr>
        <p:spPr>
          <a:xfrm>
            <a:off x="-81369" y="-52787"/>
            <a:ext cx="9141600" cy="51435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highlight>
                <a:schemeClr val="dk1"/>
              </a:highlight>
              <a:latin typeface="Calibri"/>
              <a:ea typeface="Calibri"/>
              <a:cs typeface="Calibri"/>
              <a:sym typeface="Calibri"/>
            </a:endParaRPr>
          </a:p>
        </p:txBody>
      </p:sp>
      <p:sp>
        <p:nvSpPr>
          <p:cNvPr id="231" name="Google Shape;231;p33"/>
          <p:cNvSpPr/>
          <p:nvPr/>
        </p:nvSpPr>
        <p:spPr>
          <a:xfrm>
            <a:off x="4364831" y="14763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32" name="Google Shape;232;p33"/>
          <p:cNvSpPr/>
          <p:nvPr/>
        </p:nvSpPr>
        <p:spPr>
          <a:xfrm>
            <a:off x="4386263" y="465347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33" name="Google Shape;233;p33"/>
          <p:cNvSpPr/>
          <p:nvPr/>
        </p:nvSpPr>
        <p:spPr>
          <a:xfrm>
            <a:off x="0" y="161025"/>
            <a:ext cx="5547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234" name="Google Shape;234;p33"/>
          <p:cNvSpPr/>
          <p:nvPr/>
        </p:nvSpPr>
        <p:spPr>
          <a:xfrm>
            <a:off x="7845275" y="161025"/>
            <a:ext cx="6885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235" name="Google Shape;235;p33"/>
          <p:cNvSpPr txBox="1"/>
          <p:nvPr/>
        </p:nvSpPr>
        <p:spPr>
          <a:xfrm>
            <a:off x="3458875" y="1027575"/>
            <a:ext cx="1738500" cy="738900"/>
          </a:xfrm>
          <a:prstGeom prst="rect">
            <a:avLst/>
          </a:prstGeom>
          <a:solidFill>
            <a:srgbClr val="000000"/>
          </a:solid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GB" sz="3600">
                <a:solidFill>
                  <a:srgbClr val="E5C37A"/>
                </a:solidFill>
                <a:latin typeface="Sofia Sans Extra Condensed SemiBold"/>
                <a:ea typeface="Sofia Sans Extra Condensed SemiBold"/>
                <a:cs typeface="Sofia Sans Extra Condensed SemiBold"/>
                <a:sym typeface="Sofia Sans Extra Condensed SemiBold"/>
              </a:rPr>
              <a:t>Analysis</a:t>
            </a:r>
            <a:endParaRPr sz="3600">
              <a:solidFill>
                <a:srgbClr val="E5C37A"/>
              </a:solidFill>
              <a:latin typeface="Sofia Sans Extra Condensed SemiBold"/>
              <a:ea typeface="Sofia Sans Extra Condensed SemiBold"/>
              <a:cs typeface="Sofia Sans Extra Condensed SemiBold"/>
              <a:sym typeface="Sofia Sans Extra Condensed SemiBold"/>
            </a:endParaRPr>
          </a:p>
        </p:txBody>
      </p:sp>
      <p:sp>
        <p:nvSpPr>
          <p:cNvPr id="236" name="Google Shape;236;p33"/>
          <p:cNvSpPr txBox="1"/>
          <p:nvPr/>
        </p:nvSpPr>
        <p:spPr>
          <a:xfrm>
            <a:off x="554700" y="1854975"/>
            <a:ext cx="8092500" cy="646500"/>
          </a:xfrm>
          <a:prstGeom prst="rect">
            <a:avLst/>
          </a:prstGeom>
          <a:noFill/>
          <a:ln>
            <a:noFill/>
          </a:ln>
        </p:spPr>
        <p:txBody>
          <a:bodyPr anchorCtr="0" anchor="t" bIns="91425" lIns="91425" spcFirstLastPara="1" rIns="91425" wrap="square" tIns="91425">
            <a:spAutoFit/>
          </a:bodyPr>
          <a:lstStyle/>
          <a:p>
            <a:pPr indent="-419100" lvl="0" marL="457200" rtl="0" algn="l">
              <a:spcBef>
                <a:spcPts val="0"/>
              </a:spcBef>
              <a:spcAft>
                <a:spcPts val="0"/>
              </a:spcAft>
              <a:buClr>
                <a:srgbClr val="2D2D2D"/>
              </a:buClr>
              <a:buSzPts val="3000"/>
              <a:buFont typeface="Sofia Sans Extra Condensed SemiBold"/>
              <a:buChar char="●"/>
            </a:pPr>
            <a:r>
              <a:rPr lang="en-GB" sz="3000">
                <a:solidFill>
                  <a:srgbClr val="2D2D2D"/>
                </a:solidFill>
                <a:latin typeface="Sofia Sans Extra Condensed SemiBold"/>
                <a:ea typeface="Sofia Sans Extra Condensed SemiBold"/>
                <a:cs typeface="Sofia Sans Extra Condensed SemiBold"/>
                <a:sym typeface="Sofia Sans Extra Condensed SemiBold"/>
              </a:rPr>
              <a:t>933 potential code changes spanning across 6 systems</a:t>
            </a:r>
            <a:endParaRPr sz="3000">
              <a:solidFill>
                <a:srgbClr val="2D2D2D"/>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0" name="Shape 240"/>
        <p:cNvGrpSpPr/>
        <p:nvPr/>
      </p:nvGrpSpPr>
      <p:grpSpPr>
        <a:xfrm>
          <a:off x="0" y="0"/>
          <a:ext cx="0" cy="0"/>
          <a:chOff x="0" y="0"/>
          <a:chExt cx="0" cy="0"/>
        </a:xfrm>
      </p:grpSpPr>
      <p:pic>
        <p:nvPicPr>
          <p:cNvPr descr="A close up of a paper&#10;&#10;Description automatically generated" id="241" name="Google Shape;241;p34"/>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descr="A black and white film strip&#10;&#10;Description automatically generated" id="242" name="Google Shape;242;p34"/>
          <p:cNvPicPr preferRelativeResize="0"/>
          <p:nvPr/>
        </p:nvPicPr>
        <p:blipFill rotWithShape="1">
          <a:blip r:embed="rId4">
            <a:alphaModFix/>
          </a:blip>
          <a:srcRect b="0" l="0" r="0" t="0"/>
          <a:stretch/>
        </p:blipFill>
        <p:spPr>
          <a:xfrm>
            <a:off x="0" y="147638"/>
            <a:ext cx="9144000" cy="4848225"/>
          </a:xfrm>
          <a:prstGeom prst="rect">
            <a:avLst/>
          </a:prstGeom>
          <a:noFill/>
          <a:ln>
            <a:noFill/>
          </a:ln>
        </p:spPr>
      </p:pic>
      <p:sp>
        <p:nvSpPr>
          <p:cNvPr id="243" name="Google Shape;243;p34"/>
          <p:cNvSpPr/>
          <p:nvPr/>
        </p:nvSpPr>
        <p:spPr>
          <a:xfrm>
            <a:off x="-81369" y="-52787"/>
            <a:ext cx="9141600" cy="51435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highlight>
                <a:schemeClr val="dk1"/>
              </a:highlight>
              <a:latin typeface="Calibri"/>
              <a:ea typeface="Calibri"/>
              <a:cs typeface="Calibri"/>
              <a:sym typeface="Calibri"/>
            </a:endParaRPr>
          </a:p>
        </p:txBody>
      </p:sp>
      <p:sp>
        <p:nvSpPr>
          <p:cNvPr id="244" name="Google Shape;244;p34"/>
          <p:cNvSpPr/>
          <p:nvPr/>
        </p:nvSpPr>
        <p:spPr>
          <a:xfrm>
            <a:off x="4364831" y="14763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45" name="Google Shape;245;p34"/>
          <p:cNvSpPr/>
          <p:nvPr/>
        </p:nvSpPr>
        <p:spPr>
          <a:xfrm>
            <a:off x="4386263" y="465347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46" name="Google Shape;246;p34"/>
          <p:cNvSpPr/>
          <p:nvPr/>
        </p:nvSpPr>
        <p:spPr>
          <a:xfrm>
            <a:off x="0" y="161025"/>
            <a:ext cx="5547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247" name="Google Shape;247;p34"/>
          <p:cNvSpPr/>
          <p:nvPr/>
        </p:nvSpPr>
        <p:spPr>
          <a:xfrm>
            <a:off x="7845275" y="161025"/>
            <a:ext cx="6885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248" name="Google Shape;248;p34"/>
          <p:cNvSpPr txBox="1"/>
          <p:nvPr/>
        </p:nvSpPr>
        <p:spPr>
          <a:xfrm>
            <a:off x="3458875" y="1027575"/>
            <a:ext cx="1738500" cy="738900"/>
          </a:xfrm>
          <a:prstGeom prst="rect">
            <a:avLst/>
          </a:prstGeom>
          <a:solidFill>
            <a:srgbClr val="000000"/>
          </a:solid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GB" sz="3600">
                <a:solidFill>
                  <a:srgbClr val="E5C37A"/>
                </a:solidFill>
                <a:latin typeface="Sofia Sans Extra Condensed SemiBold"/>
                <a:ea typeface="Sofia Sans Extra Condensed SemiBold"/>
                <a:cs typeface="Sofia Sans Extra Condensed SemiBold"/>
                <a:sym typeface="Sofia Sans Extra Condensed SemiBold"/>
              </a:rPr>
              <a:t>Analysis</a:t>
            </a:r>
            <a:endParaRPr sz="3600">
              <a:solidFill>
                <a:srgbClr val="E5C37A"/>
              </a:solidFill>
              <a:latin typeface="Sofia Sans Extra Condensed SemiBold"/>
              <a:ea typeface="Sofia Sans Extra Condensed SemiBold"/>
              <a:cs typeface="Sofia Sans Extra Condensed SemiBold"/>
              <a:sym typeface="Sofia Sans Extra Condensed SemiBold"/>
            </a:endParaRPr>
          </a:p>
        </p:txBody>
      </p:sp>
      <p:sp>
        <p:nvSpPr>
          <p:cNvPr id="249" name="Google Shape;249;p34"/>
          <p:cNvSpPr txBox="1"/>
          <p:nvPr/>
        </p:nvSpPr>
        <p:spPr>
          <a:xfrm>
            <a:off x="554700" y="1854975"/>
            <a:ext cx="8092500" cy="1108200"/>
          </a:xfrm>
          <a:prstGeom prst="rect">
            <a:avLst/>
          </a:prstGeom>
          <a:noFill/>
          <a:ln>
            <a:noFill/>
          </a:ln>
        </p:spPr>
        <p:txBody>
          <a:bodyPr anchorCtr="0" anchor="t" bIns="91425" lIns="91425" spcFirstLastPara="1" rIns="91425" wrap="square" tIns="91425">
            <a:spAutoFit/>
          </a:bodyPr>
          <a:lstStyle/>
          <a:p>
            <a:pPr indent="-419100" lvl="0" marL="457200" rtl="0" algn="l">
              <a:spcBef>
                <a:spcPts val="0"/>
              </a:spcBef>
              <a:spcAft>
                <a:spcPts val="0"/>
              </a:spcAft>
              <a:buClr>
                <a:srgbClr val="2D2D2D"/>
              </a:buClr>
              <a:buSzPts val="3000"/>
              <a:buFont typeface="Sofia Sans Extra Condensed SemiBold"/>
              <a:buChar char="●"/>
            </a:pPr>
            <a:r>
              <a:rPr lang="en-GB" sz="3000">
                <a:solidFill>
                  <a:srgbClr val="2D2D2D"/>
                </a:solidFill>
                <a:latin typeface="Sofia Sans Extra Condensed SemiBold"/>
                <a:ea typeface="Sofia Sans Extra Condensed SemiBold"/>
                <a:cs typeface="Sofia Sans Extra Condensed SemiBold"/>
                <a:sym typeface="Sofia Sans Extra Condensed SemiBold"/>
              </a:rPr>
              <a:t>933 </a:t>
            </a:r>
            <a:r>
              <a:rPr lang="en-GB" sz="3000">
                <a:solidFill>
                  <a:srgbClr val="2D2D2D"/>
                </a:solidFill>
                <a:latin typeface="Sofia Sans Extra Condensed SemiBold"/>
                <a:ea typeface="Sofia Sans Extra Condensed SemiBold"/>
                <a:cs typeface="Sofia Sans Extra Condensed SemiBold"/>
                <a:sym typeface="Sofia Sans Extra Condensed SemiBold"/>
              </a:rPr>
              <a:t>potential </a:t>
            </a:r>
            <a:r>
              <a:rPr lang="en-GB" sz="3000">
                <a:solidFill>
                  <a:srgbClr val="2D2D2D"/>
                </a:solidFill>
                <a:latin typeface="Sofia Sans Extra Condensed SemiBold"/>
                <a:ea typeface="Sofia Sans Extra Condensed SemiBold"/>
                <a:cs typeface="Sofia Sans Extra Condensed SemiBold"/>
                <a:sym typeface="Sofia Sans Extra Condensed SemiBold"/>
              </a:rPr>
              <a:t>code changes spanning across 6 systems</a:t>
            </a:r>
            <a:endParaRPr sz="3000">
              <a:solidFill>
                <a:srgbClr val="2D2D2D"/>
              </a:solidFill>
              <a:latin typeface="Sofia Sans Extra Condensed SemiBold"/>
              <a:ea typeface="Sofia Sans Extra Condensed SemiBold"/>
              <a:cs typeface="Sofia Sans Extra Condensed SemiBold"/>
              <a:sym typeface="Sofia Sans Extra Condensed SemiBold"/>
            </a:endParaRPr>
          </a:p>
          <a:p>
            <a:pPr indent="-419100" lvl="0" marL="457200" rtl="0" algn="l">
              <a:spcBef>
                <a:spcPts val="0"/>
              </a:spcBef>
              <a:spcAft>
                <a:spcPts val="0"/>
              </a:spcAft>
              <a:buClr>
                <a:srgbClr val="2D2D2D"/>
              </a:buClr>
              <a:buSzPts val="3000"/>
              <a:buFont typeface="Sofia Sans Extra Condensed SemiBold"/>
              <a:buChar char="●"/>
            </a:pPr>
            <a:r>
              <a:rPr lang="en-GB" sz="3000">
                <a:solidFill>
                  <a:srgbClr val="2D2D2D"/>
                </a:solidFill>
                <a:latin typeface="Sofia Sans Extra Condensed SemiBold"/>
                <a:ea typeface="Sofia Sans Extra Condensed SemiBold"/>
                <a:cs typeface="Sofia Sans Extra Condensed SemiBold"/>
                <a:sym typeface="Sofia Sans Extra Condensed SemiBold"/>
              </a:rPr>
              <a:t>Given 1 intern Developer as a resource</a:t>
            </a:r>
            <a:endParaRPr sz="3000">
              <a:solidFill>
                <a:srgbClr val="2D2D2D"/>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3" name="Shape 253"/>
        <p:cNvGrpSpPr/>
        <p:nvPr/>
      </p:nvGrpSpPr>
      <p:grpSpPr>
        <a:xfrm>
          <a:off x="0" y="0"/>
          <a:ext cx="0" cy="0"/>
          <a:chOff x="0" y="0"/>
          <a:chExt cx="0" cy="0"/>
        </a:xfrm>
      </p:grpSpPr>
      <p:pic>
        <p:nvPicPr>
          <p:cNvPr descr="A close up of a paper&#10;&#10;Description automatically generated" id="254" name="Google Shape;254;p35"/>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descr="A black and white film strip&#10;&#10;Description automatically generated" id="255" name="Google Shape;255;p35"/>
          <p:cNvPicPr preferRelativeResize="0"/>
          <p:nvPr/>
        </p:nvPicPr>
        <p:blipFill rotWithShape="1">
          <a:blip r:embed="rId4">
            <a:alphaModFix/>
          </a:blip>
          <a:srcRect b="0" l="0" r="0" t="0"/>
          <a:stretch/>
        </p:blipFill>
        <p:spPr>
          <a:xfrm>
            <a:off x="0" y="147638"/>
            <a:ext cx="9144000" cy="4848225"/>
          </a:xfrm>
          <a:prstGeom prst="rect">
            <a:avLst/>
          </a:prstGeom>
          <a:noFill/>
          <a:ln>
            <a:noFill/>
          </a:ln>
        </p:spPr>
      </p:pic>
      <p:sp>
        <p:nvSpPr>
          <p:cNvPr id="256" name="Google Shape;256;p35"/>
          <p:cNvSpPr/>
          <p:nvPr/>
        </p:nvSpPr>
        <p:spPr>
          <a:xfrm>
            <a:off x="-81369" y="-52787"/>
            <a:ext cx="9141600" cy="51435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highlight>
                <a:schemeClr val="dk1"/>
              </a:highlight>
              <a:latin typeface="Calibri"/>
              <a:ea typeface="Calibri"/>
              <a:cs typeface="Calibri"/>
              <a:sym typeface="Calibri"/>
            </a:endParaRPr>
          </a:p>
        </p:txBody>
      </p:sp>
      <p:sp>
        <p:nvSpPr>
          <p:cNvPr id="257" name="Google Shape;257;p35"/>
          <p:cNvSpPr/>
          <p:nvPr/>
        </p:nvSpPr>
        <p:spPr>
          <a:xfrm>
            <a:off x="4364831" y="14763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58" name="Google Shape;258;p35"/>
          <p:cNvSpPr/>
          <p:nvPr/>
        </p:nvSpPr>
        <p:spPr>
          <a:xfrm>
            <a:off x="4386263" y="465347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59" name="Google Shape;259;p35"/>
          <p:cNvSpPr/>
          <p:nvPr/>
        </p:nvSpPr>
        <p:spPr>
          <a:xfrm>
            <a:off x="0" y="161025"/>
            <a:ext cx="5547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260" name="Google Shape;260;p35"/>
          <p:cNvSpPr/>
          <p:nvPr/>
        </p:nvSpPr>
        <p:spPr>
          <a:xfrm>
            <a:off x="7845275" y="161025"/>
            <a:ext cx="6885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261" name="Google Shape;261;p35"/>
          <p:cNvSpPr txBox="1"/>
          <p:nvPr/>
        </p:nvSpPr>
        <p:spPr>
          <a:xfrm>
            <a:off x="3458875" y="1027575"/>
            <a:ext cx="1738500" cy="738900"/>
          </a:xfrm>
          <a:prstGeom prst="rect">
            <a:avLst/>
          </a:prstGeom>
          <a:solidFill>
            <a:srgbClr val="000000"/>
          </a:solid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GB" sz="3600">
                <a:solidFill>
                  <a:srgbClr val="E5C37A"/>
                </a:solidFill>
                <a:latin typeface="Sofia Sans Extra Condensed SemiBold"/>
                <a:ea typeface="Sofia Sans Extra Condensed SemiBold"/>
                <a:cs typeface="Sofia Sans Extra Condensed SemiBold"/>
                <a:sym typeface="Sofia Sans Extra Condensed SemiBold"/>
              </a:rPr>
              <a:t>Analysis</a:t>
            </a:r>
            <a:endParaRPr sz="3600">
              <a:solidFill>
                <a:srgbClr val="E5C37A"/>
              </a:solidFill>
              <a:latin typeface="Sofia Sans Extra Condensed SemiBold"/>
              <a:ea typeface="Sofia Sans Extra Condensed SemiBold"/>
              <a:cs typeface="Sofia Sans Extra Condensed SemiBold"/>
              <a:sym typeface="Sofia Sans Extra Condensed SemiBold"/>
            </a:endParaRPr>
          </a:p>
        </p:txBody>
      </p:sp>
      <p:sp>
        <p:nvSpPr>
          <p:cNvPr id="262" name="Google Shape;262;p35"/>
          <p:cNvSpPr txBox="1"/>
          <p:nvPr/>
        </p:nvSpPr>
        <p:spPr>
          <a:xfrm>
            <a:off x="554700" y="1854975"/>
            <a:ext cx="8092500" cy="1569900"/>
          </a:xfrm>
          <a:prstGeom prst="rect">
            <a:avLst/>
          </a:prstGeom>
          <a:noFill/>
          <a:ln>
            <a:noFill/>
          </a:ln>
        </p:spPr>
        <p:txBody>
          <a:bodyPr anchorCtr="0" anchor="t" bIns="91425" lIns="91425" spcFirstLastPara="1" rIns="91425" wrap="square" tIns="91425">
            <a:spAutoFit/>
          </a:bodyPr>
          <a:lstStyle/>
          <a:p>
            <a:pPr indent="-419100" lvl="0" marL="457200" rtl="0" algn="l">
              <a:spcBef>
                <a:spcPts val="0"/>
              </a:spcBef>
              <a:spcAft>
                <a:spcPts val="0"/>
              </a:spcAft>
              <a:buClr>
                <a:srgbClr val="2D2D2D"/>
              </a:buClr>
              <a:buSzPts val="3000"/>
              <a:buFont typeface="Sofia Sans Extra Condensed SemiBold"/>
              <a:buChar char="●"/>
            </a:pPr>
            <a:r>
              <a:rPr lang="en-GB" sz="3000">
                <a:solidFill>
                  <a:srgbClr val="2D2D2D"/>
                </a:solidFill>
                <a:latin typeface="Sofia Sans Extra Condensed SemiBold"/>
                <a:ea typeface="Sofia Sans Extra Condensed SemiBold"/>
                <a:cs typeface="Sofia Sans Extra Condensed SemiBold"/>
                <a:sym typeface="Sofia Sans Extra Condensed SemiBold"/>
              </a:rPr>
              <a:t>933 </a:t>
            </a:r>
            <a:r>
              <a:rPr lang="en-GB" sz="3000">
                <a:solidFill>
                  <a:srgbClr val="2D2D2D"/>
                </a:solidFill>
                <a:latin typeface="Sofia Sans Extra Condensed SemiBold"/>
                <a:ea typeface="Sofia Sans Extra Condensed SemiBold"/>
                <a:cs typeface="Sofia Sans Extra Condensed SemiBold"/>
                <a:sym typeface="Sofia Sans Extra Condensed SemiBold"/>
              </a:rPr>
              <a:t>potential </a:t>
            </a:r>
            <a:r>
              <a:rPr lang="en-GB" sz="3000">
                <a:solidFill>
                  <a:srgbClr val="2D2D2D"/>
                </a:solidFill>
                <a:latin typeface="Sofia Sans Extra Condensed SemiBold"/>
                <a:ea typeface="Sofia Sans Extra Condensed SemiBold"/>
                <a:cs typeface="Sofia Sans Extra Condensed SemiBold"/>
                <a:sym typeface="Sofia Sans Extra Condensed SemiBold"/>
              </a:rPr>
              <a:t>code changes spanning across 6 systems</a:t>
            </a:r>
            <a:endParaRPr sz="3000">
              <a:solidFill>
                <a:srgbClr val="2D2D2D"/>
              </a:solidFill>
              <a:latin typeface="Sofia Sans Extra Condensed SemiBold"/>
              <a:ea typeface="Sofia Sans Extra Condensed SemiBold"/>
              <a:cs typeface="Sofia Sans Extra Condensed SemiBold"/>
              <a:sym typeface="Sofia Sans Extra Condensed SemiBold"/>
            </a:endParaRPr>
          </a:p>
          <a:p>
            <a:pPr indent="-419100" lvl="0" marL="457200" rtl="0" algn="l">
              <a:spcBef>
                <a:spcPts val="0"/>
              </a:spcBef>
              <a:spcAft>
                <a:spcPts val="0"/>
              </a:spcAft>
              <a:buClr>
                <a:srgbClr val="2D2D2D"/>
              </a:buClr>
              <a:buSzPts val="3000"/>
              <a:buFont typeface="Sofia Sans Extra Condensed SemiBold"/>
              <a:buChar char="●"/>
            </a:pPr>
            <a:r>
              <a:rPr lang="en-GB" sz="3000">
                <a:solidFill>
                  <a:srgbClr val="2D2D2D"/>
                </a:solidFill>
                <a:latin typeface="Sofia Sans Extra Condensed SemiBold"/>
                <a:ea typeface="Sofia Sans Extra Condensed SemiBold"/>
                <a:cs typeface="Sofia Sans Extra Condensed SemiBold"/>
                <a:sym typeface="Sofia Sans Extra Condensed SemiBold"/>
              </a:rPr>
              <a:t>Given 1 intern Developer as a resource</a:t>
            </a:r>
            <a:endParaRPr sz="3000">
              <a:solidFill>
                <a:srgbClr val="2D2D2D"/>
              </a:solidFill>
              <a:latin typeface="Sofia Sans Extra Condensed SemiBold"/>
              <a:ea typeface="Sofia Sans Extra Condensed SemiBold"/>
              <a:cs typeface="Sofia Sans Extra Condensed SemiBold"/>
              <a:sym typeface="Sofia Sans Extra Condensed SemiBold"/>
            </a:endParaRPr>
          </a:p>
          <a:p>
            <a:pPr indent="-419100" lvl="0" marL="457200" rtl="0" algn="l">
              <a:spcBef>
                <a:spcPts val="0"/>
              </a:spcBef>
              <a:spcAft>
                <a:spcPts val="0"/>
              </a:spcAft>
              <a:buClr>
                <a:srgbClr val="2D2D2D"/>
              </a:buClr>
              <a:buSzPts val="3000"/>
              <a:buFont typeface="Sofia Sans Extra Condensed SemiBold"/>
              <a:buChar char="●"/>
            </a:pPr>
            <a:r>
              <a:rPr lang="en-GB" sz="3000">
                <a:solidFill>
                  <a:srgbClr val="2D2D2D"/>
                </a:solidFill>
                <a:latin typeface="Sofia Sans Extra Condensed SemiBold"/>
                <a:ea typeface="Sofia Sans Extra Condensed SemiBold"/>
                <a:cs typeface="Sofia Sans Extra Condensed SemiBold"/>
                <a:sym typeface="Sofia Sans Extra Condensed SemiBold"/>
              </a:rPr>
              <a:t>I wasn’t allowed to code </a:t>
            </a:r>
            <a:endParaRPr sz="3000">
              <a:solidFill>
                <a:srgbClr val="2D2D2D"/>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6" name="Shape 266"/>
        <p:cNvGrpSpPr/>
        <p:nvPr/>
      </p:nvGrpSpPr>
      <p:grpSpPr>
        <a:xfrm>
          <a:off x="0" y="0"/>
          <a:ext cx="0" cy="0"/>
          <a:chOff x="0" y="0"/>
          <a:chExt cx="0" cy="0"/>
        </a:xfrm>
      </p:grpSpPr>
      <p:pic>
        <p:nvPicPr>
          <p:cNvPr descr="A close up of a paper&#10;&#10;Description automatically generated" id="267" name="Google Shape;267;p36"/>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descr="A black and white film strip&#10;&#10;Description automatically generated" id="268" name="Google Shape;268;p36"/>
          <p:cNvPicPr preferRelativeResize="0"/>
          <p:nvPr/>
        </p:nvPicPr>
        <p:blipFill rotWithShape="1">
          <a:blip r:embed="rId4">
            <a:alphaModFix/>
          </a:blip>
          <a:srcRect b="0" l="0" r="0" t="0"/>
          <a:stretch/>
        </p:blipFill>
        <p:spPr>
          <a:xfrm>
            <a:off x="0" y="147638"/>
            <a:ext cx="9144000" cy="4848225"/>
          </a:xfrm>
          <a:prstGeom prst="rect">
            <a:avLst/>
          </a:prstGeom>
          <a:noFill/>
          <a:ln>
            <a:noFill/>
          </a:ln>
        </p:spPr>
      </p:pic>
      <p:sp>
        <p:nvSpPr>
          <p:cNvPr id="269" name="Google Shape;269;p36"/>
          <p:cNvSpPr/>
          <p:nvPr/>
        </p:nvSpPr>
        <p:spPr>
          <a:xfrm>
            <a:off x="-81369" y="-52787"/>
            <a:ext cx="9141600" cy="51435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highlight>
                <a:schemeClr val="dk1"/>
              </a:highlight>
              <a:latin typeface="Calibri"/>
              <a:ea typeface="Calibri"/>
              <a:cs typeface="Calibri"/>
              <a:sym typeface="Calibri"/>
            </a:endParaRPr>
          </a:p>
        </p:txBody>
      </p:sp>
      <p:sp>
        <p:nvSpPr>
          <p:cNvPr id="270" name="Google Shape;270;p36"/>
          <p:cNvSpPr/>
          <p:nvPr/>
        </p:nvSpPr>
        <p:spPr>
          <a:xfrm>
            <a:off x="4364831" y="14763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71" name="Google Shape;271;p36"/>
          <p:cNvSpPr/>
          <p:nvPr/>
        </p:nvSpPr>
        <p:spPr>
          <a:xfrm>
            <a:off x="4386263" y="465347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72" name="Google Shape;272;p36"/>
          <p:cNvSpPr/>
          <p:nvPr/>
        </p:nvSpPr>
        <p:spPr>
          <a:xfrm>
            <a:off x="0" y="161025"/>
            <a:ext cx="5547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273" name="Google Shape;273;p36"/>
          <p:cNvSpPr/>
          <p:nvPr/>
        </p:nvSpPr>
        <p:spPr>
          <a:xfrm>
            <a:off x="7845275" y="161025"/>
            <a:ext cx="6885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274" name="Google Shape;274;p36"/>
          <p:cNvSpPr txBox="1"/>
          <p:nvPr/>
        </p:nvSpPr>
        <p:spPr>
          <a:xfrm>
            <a:off x="3458875" y="1027575"/>
            <a:ext cx="1738500" cy="738900"/>
          </a:xfrm>
          <a:prstGeom prst="rect">
            <a:avLst/>
          </a:prstGeom>
          <a:solidFill>
            <a:srgbClr val="000000"/>
          </a:solid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GB" sz="3600">
                <a:solidFill>
                  <a:srgbClr val="E5C37A"/>
                </a:solidFill>
                <a:latin typeface="Sofia Sans Extra Condensed SemiBold"/>
                <a:ea typeface="Sofia Sans Extra Condensed SemiBold"/>
                <a:cs typeface="Sofia Sans Extra Condensed SemiBold"/>
                <a:sym typeface="Sofia Sans Extra Condensed SemiBold"/>
              </a:rPr>
              <a:t>Analysis</a:t>
            </a:r>
            <a:endParaRPr sz="3600">
              <a:solidFill>
                <a:srgbClr val="E5C37A"/>
              </a:solidFill>
              <a:latin typeface="Sofia Sans Extra Condensed SemiBold"/>
              <a:ea typeface="Sofia Sans Extra Condensed SemiBold"/>
              <a:cs typeface="Sofia Sans Extra Condensed SemiBold"/>
              <a:sym typeface="Sofia Sans Extra Condensed SemiBold"/>
            </a:endParaRPr>
          </a:p>
        </p:txBody>
      </p:sp>
      <p:sp>
        <p:nvSpPr>
          <p:cNvPr id="275" name="Google Shape;275;p36"/>
          <p:cNvSpPr txBox="1"/>
          <p:nvPr/>
        </p:nvSpPr>
        <p:spPr>
          <a:xfrm>
            <a:off x="554700" y="1854975"/>
            <a:ext cx="8092500" cy="2031900"/>
          </a:xfrm>
          <a:prstGeom prst="rect">
            <a:avLst/>
          </a:prstGeom>
          <a:noFill/>
          <a:ln>
            <a:noFill/>
          </a:ln>
        </p:spPr>
        <p:txBody>
          <a:bodyPr anchorCtr="0" anchor="t" bIns="91425" lIns="91425" spcFirstLastPara="1" rIns="91425" wrap="square" tIns="91425">
            <a:spAutoFit/>
          </a:bodyPr>
          <a:lstStyle/>
          <a:p>
            <a:pPr indent="-419100" lvl="0" marL="457200" rtl="0" algn="l">
              <a:spcBef>
                <a:spcPts val="0"/>
              </a:spcBef>
              <a:spcAft>
                <a:spcPts val="0"/>
              </a:spcAft>
              <a:buClr>
                <a:srgbClr val="2D2D2D"/>
              </a:buClr>
              <a:buSzPts val="3000"/>
              <a:buFont typeface="Sofia Sans Extra Condensed SemiBold"/>
              <a:buChar char="●"/>
            </a:pPr>
            <a:r>
              <a:rPr lang="en-GB" sz="3000">
                <a:solidFill>
                  <a:srgbClr val="2D2D2D"/>
                </a:solidFill>
                <a:latin typeface="Sofia Sans Extra Condensed SemiBold"/>
                <a:ea typeface="Sofia Sans Extra Condensed SemiBold"/>
                <a:cs typeface="Sofia Sans Extra Condensed SemiBold"/>
                <a:sym typeface="Sofia Sans Extra Condensed SemiBold"/>
              </a:rPr>
              <a:t>933 </a:t>
            </a:r>
            <a:r>
              <a:rPr lang="en-GB" sz="3000">
                <a:solidFill>
                  <a:srgbClr val="2D2D2D"/>
                </a:solidFill>
                <a:latin typeface="Sofia Sans Extra Condensed SemiBold"/>
                <a:ea typeface="Sofia Sans Extra Condensed SemiBold"/>
                <a:cs typeface="Sofia Sans Extra Condensed SemiBold"/>
                <a:sym typeface="Sofia Sans Extra Condensed SemiBold"/>
              </a:rPr>
              <a:t>potential </a:t>
            </a:r>
            <a:r>
              <a:rPr lang="en-GB" sz="3000">
                <a:solidFill>
                  <a:srgbClr val="2D2D2D"/>
                </a:solidFill>
                <a:latin typeface="Sofia Sans Extra Condensed SemiBold"/>
                <a:ea typeface="Sofia Sans Extra Condensed SemiBold"/>
                <a:cs typeface="Sofia Sans Extra Condensed SemiBold"/>
                <a:sym typeface="Sofia Sans Extra Condensed SemiBold"/>
              </a:rPr>
              <a:t>code changes spanning across 6 systems</a:t>
            </a:r>
            <a:endParaRPr sz="3000">
              <a:solidFill>
                <a:srgbClr val="2D2D2D"/>
              </a:solidFill>
              <a:latin typeface="Sofia Sans Extra Condensed SemiBold"/>
              <a:ea typeface="Sofia Sans Extra Condensed SemiBold"/>
              <a:cs typeface="Sofia Sans Extra Condensed SemiBold"/>
              <a:sym typeface="Sofia Sans Extra Condensed SemiBold"/>
            </a:endParaRPr>
          </a:p>
          <a:p>
            <a:pPr indent="-419100" lvl="0" marL="457200" rtl="0" algn="l">
              <a:spcBef>
                <a:spcPts val="0"/>
              </a:spcBef>
              <a:spcAft>
                <a:spcPts val="0"/>
              </a:spcAft>
              <a:buClr>
                <a:srgbClr val="2D2D2D"/>
              </a:buClr>
              <a:buSzPts val="3000"/>
              <a:buFont typeface="Sofia Sans Extra Condensed SemiBold"/>
              <a:buChar char="●"/>
            </a:pPr>
            <a:r>
              <a:rPr lang="en-GB" sz="3000">
                <a:solidFill>
                  <a:srgbClr val="2D2D2D"/>
                </a:solidFill>
                <a:latin typeface="Sofia Sans Extra Condensed SemiBold"/>
                <a:ea typeface="Sofia Sans Extra Condensed SemiBold"/>
                <a:cs typeface="Sofia Sans Extra Condensed SemiBold"/>
                <a:sym typeface="Sofia Sans Extra Condensed SemiBold"/>
              </a:rPr>
              <a:t>Given 1 intern Developer as a resource</a:t>
            </a:r>
            <a:endParaRPr sz="3000">
              <a:solidFill>
                <a:srgbClr val="2D2D2D"/>
              </a:solidFill>
              <a:latin typeface="Sofia Sans Extra Condensed SemiBold"/>
              <a:ea typeface="Sofia Sans Extra Condensed SemiBold"/>
              <a:cs typeface="Sofia Sans Extra Condensed SemiBold"/>
              <a:sym typeface="Sofia Sans Extra Condensed SemiBold"/>
            </a:endParaRPr>
          </a:p>
          <a:p>
            <a:pPr indent="-419100" lvl="0" marL="457200" rtl="0" algn="l">
              <a:spcBef>
                <a:spcPts val="0"/>
              </a:spcBef>
              <a:spcAft>
                <a:spcPts val="0"/>
              </a:spcAft>
              <a:buClr>
                <a:srgbClr val="2D2D2D"/>
              </a:buClr>
              <a:buSzPts val="3000"/>
              <a:buFont typeface="Sofia Sans Extra Condensed SemiBold"/>
              <a:buChar char="●"/>
            </a:pPr>
            <a:r>
              <a:rPr lang="en-GB" sz="3000">
                <a:solidFill>
                  <a:srgbClr val="2D2D2D"/>
                </a:solidFill>
                <a:latin typeface="Sofia Sans Extra Condensed SemiBold"/>
                <a:ea typeface="Sofia Sans Extra Condensed SemiBold"/>
                <a:cs typeface="Sofia Sans Extra Condensed SemiBold"/>
                <a:sym typeface="Sofia Sans Extra Condensed SemiBold"/>
              </a:rPr>
              <a:t>I wasn’t allowed to code</a:t>
            </a:r>
            <a:endParaRPr sz="3000">
              <a:solidFill>
                <a:srgbClr val="2D2D2D"/>
              </a:solidFill>
              <a:latin typeface="Sofia Sans Extra Condensed SemiBold"/>
              <a:ea typeface="Sofia Sans Extra Condensed SemiBold"/>
              <a:cs typeface="Sofia Sans Extra Condensed SemiBold"/>
              <a:sym typeface="Sofia Sans Extra Condensed SemiBold"/>
            </a:endParaRPr>
          </a:p>
          <a:p>
            <a:pPr indent="-419100" lvl="0" marL="457200" rtl="0" algn="l">
              <a:spcBef>
                <a:spcPts val="0"/>
              </a:spcBef>
              <a:spcAft>
                <a:spcPts val="0"/>
              </a:spcAft>
              <a:buClr>
                <a:srgbClr val="2D2D2D"/>
              </a:buClr>
              <a:buSzPts val="3000"/>
              <a:buFont typeface="Sofia Sans Extra Condensed SemiBold"/>
              <a:buChar char="●"/>
            </a:pPr>
            <a:r>
              <a:rPr lang="en-GB" sz="3000">
                <a:solidFill>
                  <a:srgbClr val="2D2D2D"/>
                </a:solidFill>
                <a:latin typeface="Sofia Sans Extra Condensed SemiBold"/>
                <a:ea typeface="Sofia Sans Extra Condensed SemiBold"/>
                <a:cs typeface="Sofia Sans Extra Condensed SemiBold"/>
                <a:sym typeface="Sofia Sans Extra Condensed SemiBold"/>
              </a:rPr>
              <a:t>I had 2 months to deliver</a:t>
            </a:r>
            <a:endParaRPr sz="3000">
              <a:solidFill>
                <a:srgbClr val="2D2D2D"/>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79" name="Shape 279"/>
        <p:cNvGrpSpPr/>
        <p:nvPr/>
      </p:nvGrpSpPr>
      <p:grpSpPr>
        <a:xfrm>
          <a:off x="0" y="0"/>
          <a:ext cx="0" cy="0"/>
          <a:chOff x="0" y="0"/>
          <a:chExt cx="0" cy="0"/>
        </a:xfrm>
      </p:grpSpPr>
      <p:pic>
        <p:nvPicPr>
          <p:cNvPr descr="A close up of a paper&#10;&#10;Description automatically generated" id="280" name="Google Shape;280;p37"/>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descr="A black and white film strip&#10;&#10;Description automatically generated" id="281" name="Google Shape;281;p37"/>
          <p:cNvPicPr preferRelativeResize="0"/>
          <p:nvPr/>
        </p:nvPicPr>
        <p:blipFill rotWithShape="1">
          <a:blip r:embed="rId4">
            <a:alphaModFix/>
          </a:blip>
          <a:srcRect b="0" l="0" r="0" t="0"/>
          <a:stretch/>
        </p:blipFill>
        <p:spPr>
          <a:xfrm>
            <a:off x="0" y="147638"/>
            <a:ext cx="9144000" cy="4848225"/>
          </a:xfrm>
          <a:prstGeom prst="rect">
            <a:avLst/>
          </a:prstGeom>
          <a:noFill/>
          <a:ln>
            <a:noFill/>
          </a:ln>
        </p:spPr>
      </p:pic>
      <p:sp>
        <p:nvSpPr>
          <p:cNvPr id="282" name="Google Shape;282;p37"/>
          <p:cNvSpPr/>
          <p:nvPr/>
        </p:nvSpPr>
        <p:spPr>
          <a:xfrm>
            <a:off x="106806" y="23413"/>
            <a:ext cx="9141600" cy="51435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highlight>
                <a:schemeClr val="dk1"/>
              </a:highlight>
              <a:latin typeface="Calibri"/>
              <a:ea typeface="Calibri"/>
              <a:cs typeface="Calibri"/>
              <a:sym typeface="Calibri"/>
            </a:endParaRPr>
          </a:p>
        </p:txBody>
      </p:sp>
      <p:sp>
        <p:nvSpPr>
          <p:cNvPr id="283" name="Google Shape;283;p37"/>
          <p:cNvSpPr/>
          <p:nvPr/>
        </p:nvSpPr>
        <p:spPr>
          <a:xfrm>
            <a:off x="4364831" y="14763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84" name="Google Shape;284;p37"/>
          <p:cNvSpPr/>
          <p:nvPr/>
        </p:nvSpPr>
        <p:spPr>
          <a:xfrm>
            <a:off x="4386263" y="465347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85" name="Google Shape;285;p37"/>
          <p:cNvSpPr/>
          <p:nvPr/>
        </p:nvSpPr>
        <p:spPr>
          <a:xfrm>
            <a:off x="0" y="161025"/>
            <a:ext cx="5547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286" name="Google Shape;286;p37"/>
          <p:cNvSpPr/>
          <p:nvPr/>
        </p:nvSpPr>
        <p:spPr>
          <a:xfrm>
            <a:off x="7845275" y="161025"/>
            <a:ext cx="6885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pic>
        <p:nvPicPr>
          <p:cNvPr id="287" name="Google Shape;287;p37"/>
          <p:cNvPicPr preferRelativeResize="0"/>
          <p:nvPr/>
        </p:nvPicPr>
        <p:blipFill>
          <a:blip r:embed="rId5">
            <a:alphaModFix/>
          </a:blip>
          <a:stretch>
            <a:fillRect/>
          </a:stretch>
        </p:blipFill>
        <p:spPr>
          <a:xfrm>
            <a:off x="3189175" y="935900"/>
            <a:ext cx="2787200" cy="2090400"/>
          </a:xfrm>
          <a:prstGeom prst="rect">
            <a:avLst/>
          </a:prstGeom>
          <a:noFill/>
          <a:ln>
            <a:noFill/>
          </a:ln>
        </p:spPr>
      </p:pic>
      <p:sp>
        <p:nvSpPr>
          <p:cNvPr id="288" name="Google Shape;288;p37"/>
          <p:cNvSpPr txBox="1"/>
          <p:nvPr/>
        </p:nvSpPr>
        <p:spPr>
          <a:xfrm>
            <a:off x="1712075" y="3276775"/>
            <a:ext cx="6133200" cy="738900"/>
          </a:xfrm>
          <a:prstGeom prst="rect">
            <a:avLst/>
          </a:prstGeom>
          <a:noFill/>
          <a:ln cap="flat" cmpd="sng" w="9525">
            <a:solidFill>
              <a:srgbClr val="EDD289"/>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GB" sz="3600">
                <a:solidFill>
                  <a:srgbClr val="2D2D2D"/>
                </a:solidFill>
                <a:latin typeface="Sofia Sans Extra Condensed SemiBold"/>
                <a:ea typeface="Sofia Sans Extra Condensed SemiBold"/>
                <a:cs typeface="Sofia Sans Extra Condensed SemiBold"/>
                <a:sym typeface="Sofia Sans Extra Condensed SemiBold"/>
              </a:rPr>
              <a:t>Your project / sanity will self destruct in ….</a:t>
            </a:r>
            <a:endParaRPr sz="3600">
              <a:solidFill>
                <a:srgbClr val="2D2D2D"/>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pic>
        <p:nvPicPr>
          <p:cNvPr descr="A movie poster with a person and a group of people&#10;&#10;Description automatically generated" id="293" name="Google Shape;293;p38"/>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294" name="Google Shape;294;p38"/>
          <p:cNvSpPr txBox="1"/>
          <p:nvPr/>
        </p:nvSpPr>
        <p:spPr>
          <a:xfrm rot="-2700000">
            <a:off x="5608847" y="1833414"/>
            <a:ext cx="3922321" cy="1208304"/>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3700">
                <a:solidFill>
                  <a:srgbClr val="FF0000"/>
                </a:solidFill>
                <a:latin typeface="Sofia Sans Extra Condensed ExtraBold"/>
                <a:ea typeface="Sofia Sans Extra Condensed ExtraBold"/>
                <a:cs typeface="Sofia Sans Extra Condensed ExtraBold"/>
                <a:sym typeface="Sofia Sans Extra Condensed ExtraBold"/>
              </a:rPr>
              <a:t>Permission Impossible</a:t>
            </a:r>
            <a:endParaRPr i="0" sz="3700" u="none" cap="none" strike="noStrike">
              <a:solidFill>
                <a:srgbClr val="FF0000"/>
              </a:solidFill>
              <a:latin typeface="Sofia Sans Extra Condensed ExtraBold"/>
              <a:ea typeface="Sofia Sans Extra Condensed ExtraBold"/>
              <a:cs typeface="Sofia Sans Extra Condensed ExtraBold"/>
              <a:sym typeface="Sofia Sans Extra Condensed ExtraBold"/>
            </a:endParaRPr>
          </a:p>
          <a:p>
            <a:pPr indent="0" lvl="0" marL="0" marR="0" rtl="0" algn="l">
              <a:spcBef>
                <a:spcPts val="0"/>
              </a:spcBef>
              <a:spcAft>
                <a:spcPts val="0"/>
              </a:spcAft>
              <a:buNone/>
            </a:pPr>
            <a:r>
              <a:rPr lang="en-GB" sz="3700">
                <a:solidFill>
                  <a:srgbClr val="FF0000"/>
                </a:solidFill>
                <a:latin typeface="Sofia Sans Extra Condensed ExtraBold"/>
                <a:ea typeface="Sofia Sans Extra Condensed ExtraBold"/>
                <a:cs typeface="Sofia Sans Extra Condensed ExtraBold"/>
                <a:sym typeface="Sofia Sans Extra Condensed ExtraBold"/>
              </a:rPr>
              <a:t>Dead Reckoning Pain</a:t>
            </a:r>
            <a:endParaRPr sz="3700">
              <a:solidFill>
                <a:srgbClr val="FF0000"/>
              </a:solidFill>
              <a:latin typeface="Sofia Sans Extra Condensed ExtraBold"/>
              <a:ea typeface="Sofia Sans Extra Condensed ExtraBold"/>
              <a:cs typeface="Sofia Sans Extra Condensed ExtraBold"/>
              <a:sym typeface="Sofia Sans Extra Condensed ExtraBold"/>
            </a:endParaRPr>
          </a:p>
        </p:txBody>
      </p:sp>
      <p:sp>
        <p:nvSpPr>
          <p:cNvPr id="295" name="Google Shape;295;p38"/>
          <p:cNvSpPr/>
          <p:nvPr/>
        </p:nvSpPr>
        <p:spPr>
          <a:xfrm>
            <a:off x="4386263" y="4653478"/>
            <a:ext cx="392906" cy="309563"/>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96" name="Google Shape;296;p38"/>
          <p:cNvSpPr/>
          <p:nvPr/>
        </p:nvSpPr>
        <p:spPr>
          <a:xfrm>
            <a:off x="4375547" y="180460"/>
            <a:ext cx="392906" cy="309563"/>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97" name="Google Shape;297;p38"/>
          <p:cNvSpPr/>
          <p:nvPr/>
        </p:nvSpPr>
        <p:spPr>
          <a:xfrm>
            <a:off x="0" y="161025"/>
            <a:ext cx="5547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298" name="Google Shape;298;p38"/>
          <p:cNvSpPr/>
          <p:nvPr/>
        </p:nvSpPr>
        <p:spPr>
          <a:xfrm>
            <a:off x="7845275" y="161025"/>
            <a:ext cx="6885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2" name="Shape 302"/>
        <p:cNvGrpSpPr/>
        <p:nvPr/>
      </p:nvGrpSpPr>
      <p:grpSpPr>
        <a:xfrm>
          <a:off x="0" y="0"/>
          <a:ext cx="0" cy="0"/>
          <a:chOff x="0" y="0"/>
          <a:chExt cx="0" cy="0"/>
        </a:xfrm>
      </p:grpSpPr>
      <p:pic>
        <p:nvPicPr>
          <p:cNvPr descr="A close up of a paper&#10;&#10;Description automatically generated" id="303" name="Google Shape;303;p39"/>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descr="A black and white film strip&#10;&#10;Description automatically generated" id="304" name="Google Shape;304;p39"/>
          <p:cNvPicPr preferRelativeResize="0"/>
          <p:nvPr/>
        </p:nvPicPr>
        <p:blipFill rotWithShape="1">
          <a:blip r:embed="rId4">
            <a:alphaModFix/>
          </a:blip>
          <a:srcRect b="0" l="0" r="0" t="0"/>
          <a:stretch/>
        </p:blipFill>
        <p:spPr>
          <a:xfrm>
            <a:off x="0" y="147638"/>
            <a:ext cx="9144000" cy="4848225"/>
          </a:xfrm>
          <a:prstGeom prst="rect">
            <a:avLst/>
          </a:prstGeom>
          <a:noFill/>
          <a:ln>
            <a:noFill/>
          </a:ln>
        </p:spPr>
      </p:pic>
      <p:sp>
        <p:nvSpPr>
          <p:cNvPr id="305" name="Google Shape;305;p39"/>
          <p:cNvSpPr/>
          <p:nvPr/>
        </p:nvSpPr>
        <p:spPr>
          <a:xfrm>
            <a:off x="115781" y="-12"/>
            <a:ext cx="9141600" cy="51435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highlight>
                <a:schemeClr val="dk1"/>
              </a:highlight>
              <a:latin typeface="Calibri"/>
              <a:ea typeface="Calibri"/>
              <a:cs typeface="Calibri"/>
              <a:sym typeface="Calibri"/>
            </a:endParaRPr>
          </a:p>
        </p:txBody>
      </p:sp>
      <p:sp>
        <p:nvSpPr>
          <p:cNvPr id="306" name="Google Shape;306;p39"/>
          <p:cNvSpPr/>
          <p:nvPr/>
        </p:nvSpPr>
        <p:spPr>
          <a:xfrm>
            <a:off x="4364831" y="14763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07" name="Google Shape;307;p39"/>
          <p:cNvSpPr/>
          <p:nvPr/>
        </p:nvSpPr>
        <p:spPr>
          <a:xfrm>
            <a:off x="4386263" y="465347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08" name="Google Shape;308;p39"/>
          <p:cNvSpPr/>
          <p:nvPr/>
        </p:nvSpPr>
        <p:spPr>
          <a:xfrm>
            <a:off x="0" y="161025"/>
            <a:ext cx="5547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309" name="Google Shape;309;p39"/>
          <p:cNvSpPr/>
          <p:nvPr/>
        </p:nvSpPr>
        <p:spPr>
          <a:xfrm>
            <a:off x="7845275" y="161025"/>
            <a:ext cx="6885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pic>
        <p:nvPicPr>
          <p:cNvPr id="310" name="Google Shape;310;p39"/>
          <p:cNvPicPr preferRelativeResize="0"/>
          <p:nvPr/>
        </p:nvPicPr>
        <p:blipFill>
          <a:blip r:embed="rId5">
            <a:alphaModFix/>
          </a:blip>
          <a:stretch>
            <a:fillRect/>
          </a:stretch>
        </p:blipFill>
        <p:spPr>
          <a:xfrm>
            <a:off x="2482150" y="914550"/>
            <a:ext cx="3593575" cy="2239675"/>
          </a:xfrm>
          <a:prstGeom prst="rect">
            <a:avLst/>
          </a:prstGeom>
          <a:noFill/>
          <a:ln>
            <a:noFill/>
          </a:ln>
        </p:spPr>
      </p:pic>
      <p:sp>
        <p:nvSpPr>
          <p:cNvPr id="311" name="Google Shape;311;p39"/>
          <p:cNvSpPr txBox="1"/>
          <p:nvPr/>
        </p:nvSpPr>
        <p:spPr>
          <a:xfrm>
            <a:off x="1872825" y="3207975"/>
            <a:ext cx="5131200" cy="738900"/>
          </a:xfrm>
          <a:prstGeom prst="rect">
            <a:avLst/>
          </a:prstGeom>
          <a:noFill/>
          <a:ln cap="flat" cmpd="sng" w="9525">
            <a:solidFill>
              <a:srgbClr val="EDD289"/>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GB" sz="3600">
                <a:solidFill>
                  <a:srgbClr val="2D2D2D"/>
                </a:solidFill>
                <a:latin typeface="Sofia Sans Extra Condensed SemiBold"/>
                <a:ea typeface="Sofia Sans Extra Condensed SemiBold"/>
                <a:cs typeface="Sofia Sans Extra Condensed SemiBold"/>
                <a:sym typeface="Sofia Sans Extra Condensed SemiBold"/>
              </a:rPr>
              <a:t>Roughly Speaking …</a:t>
            </a:r>
            <a:endParaRPr sz="3600">
              <a:solidFill>
                <a:srgbClr val="2D2D2D"/>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5" name="Shape 315"/>
        <p:cNvGrpSpPr/>
        <p:nvPr/>
      </p:nvGrpSpPr>
      <p:grpSpPr>
        <a:xfrm>
          <a:off x="0" y="0"/>
          <a:ext cx="0" cy="0"/>
          <a:chOff x="0" y="0"/>
          <a:chExt cx="0" cy="0"/>
        </a:xfrm>
      </p:grpSpPr>
      <p:pic>
        <p:nvPicPr>
          <p:cNvPr descr="A close up of a paper&#10;&#10;Description automatically generated" id="316" name="Google Shape;316;p40"/>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descr="A black and white film strip&#10;&#10;Description automatically generated" id="317" name="Google Shape;317;p40"/>
          <p:cNvPicPr preferRelativeResize="0"/>
          <p:nvPr/>
        </p:nvPicPr>
        <p:blipFill rotWithShape="1">
          <a:blip r:embed="rId4">
            <a:alphaModFix/>
          </a:blip>
          <a:srcRect b="0" l="0" r="0" t="0"/>
          <a:stretch/>
        </p:blipFill>
        <p:spPr>
          <a:xfrm>
            <a:off x="0" y="147638"/>
            <a:ext cx="9144000" cy="4848225"/>
          </a:xfrm>
          <a:prstGeom prst="rect">
            <a:avLst/>
          </a:prstGeom>
          <a:noFill/>
          <a:ln>
            <a:noFill/>
          </a:ln>
        </p:spPr>
      </p:pic>
      <p:sp>
        <p:nvSpPr>
          <p:cNvPr id="318" name="Google Shape;318;p40"/>
          <p:cNvSpPr/>
          <p:nvPr/>
        </p:nvSpPr>
        <p:spPr>
          <a:xfrm>
            <a:off x="11981" y="-12"/>
            <a:ext cx="9141600" cy="51435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highlight>
                <a:schemeClr val="dk1"/>
              </a:highlight>
              <a:latin typeface="Calibri"/>
              <a:ea typeface="Calibri"/>
              <a:cs typeface="Calibri"/>
              <a:sym typeface="Calibri"/>
            </a:endParaRPr>
          </a:p>
        </p:txBody>
      </p:sp>
      <p:sp>
        <p:nvSpPr>
          <p:cNvPr id="319" name="Google Shape;319;p40"/>
          <p:cNvSpPr/>
          <p:nvPr/>
        </p:nvSpPr>
        <p:spPr>
          <a:xfrm>
            <a:off x="4364831" y="14763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20" name="Google Shape;320;p40"/>
          <p:cNvSpPr/>
          <p:nvPr/>
        </p:nvSpPr>
        <p:spPr>
          <a:xfrm>
            <a:off x="4386263" y="465347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21" name="Google Shape;321;p40"/>
          <p:cNvSpPr/>
          <p:nvPr/>
        </p:nvSpPr>
        <p:spPr>
          <a:xfrm>
            <a:off x="0" y="161025"/>
            <a:ext cx="5547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322" name="Google Shape;322;p40"/>
          <p:cNvSpPr/>
          <p:nvPr/>
        </p:nvSpPr>
        <p:spPr>
          <a:xfrm>
            <a:off x="7845275" y="161025"/>
            <a:ext cx="6885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pic>
        <p:nvPicPr>
          <p:cNvPr id="323" name="Google Shape;323;p40"/>
          <p:cNvPicPr preferRelativeResize="0"/>
          <p:nvPr/>
        </p:nvPicPr>
        <p:blipFill>
          <a:blip r:embed="rId5">
            <a:alphaModFix/>
          </a:blip>
          <a:stretch>
            <a:fillRect/>
          </a:stretch>
        </p:blipFill>
        <p:spPr>
          <a:xfrm>
            <a:off x="2229938" y="964674"/>
            <a:ext cx="4325675" cy="2431025"/>
          </a:xfrm>
          <a:prstGeom prst="rect">
            <a:avLst/>
          </a:prstGeom>
          <a:noFill/>
          <a:ln>
            <a:noFill/>
          </a:ln>
        </p:spPr>
      </p:pic>
      <p:sp>
        <p:nvSpPr>
          <p:cNvPr id="324" name="Google Shape;324;p40"/>
          <p:cNvSpPr txBox="1"/>
          <p:nvPr/>
        </p:nvSpPr>
        <p:spPr>
          <a:xfrm>
            <a:off x="1827188" y="3333400"/>
            <a:ext cx="5131200" cy="738900"/>
          </a:xfrm>
          <a:prstGeom prst="rect">
            <a:avLst/>
          </a:prstGeom>
          <a:noFill/>
          <a:ln cap="flat" cmpd="sng" w="9525">
            <a:solidFill>
              <a:srgbClr val="EDD289"/>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GB" sz="3600">
                <a:solidFill>
                  <a:srgbClr val="2D2D2D"/>
                </a:solidFill>
                <a:latin typeface="Sofia Sans Extra Condensed SemiBold"/>
                <a:ea typeface="Sofia Sans Extra Condensed SemiBold"/>
                <a:cs typeface="Sofia Sans Extra Condensed SemiBold"/>
                <a:sym typeface="Sofia Sans Extra Condensed SemiBold"/>
              </a:rPr>
              <a:t>Project Delivered!</a:t>
            </a:r>
            <a:endParaRPr sz="3600">
              <a:solidFill>
                <a:srgbClr val="2D2D2D"/>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8" name="Shape 328"/>
        <p:cNvGrpSpPr/>
        <p:nvPr/>
      </p:nvGrpSpPr>
      <p:grpSpPr>
        <a:xfrm>
          <a:off x="0" y="0"/>
          <a:ext cx="0" cy="0"/>
          <a:chOff x="0" y="0"/>
          <a:chExt cx="0" cy="0"/>
        </a:xfrm>
      </p:grpSpPr>
      <p:pic>
        <p:nvPicPr>
          <p:cNvPr descr="A close up of a paper&#10;&#10;Description automatically generated" id="329" name="Google Shape;329;p41"/>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descr="A black and white film strip&#10;&#10;Description automatically generated" id="330" name="Google Shape;330;p41"/>
          <p:cNvPicPr preferRelativeResize="0"/>
          <p:nvPr/>
        </p:nvPicPr>
        <p:blipFill rotWithShape="1">
          <a:blip r:embed="rId4">
            <a:alphaModFix/>
          </a:blip>
          <a:srcRect b="0" l="0" r="0" t="0"/>
          <a:stretch/>
        </p:blipFill>
        <p:spPr>
          <a:xfrm>
            <a:off x="0" y="147638"/>
            <a:ext cx="9144000" cy="4848225"/>
          </a:xfrm>
          <a:prstGeom prst="rect">
            <a:avLst/>
          </a:prstGeom>
          <a:noFill/>
          <a:ln>
            <a:noFill/>
          </a:ln>
        </p:spPr>
      </p:pic>
      <p:sp>
        <p:nvSpPr>
          <p:cNvPr id="331" name="Google Shape;331;p41"/>
          <p:cNvSpPr/>
          <p:nvPr/>
        </p:nvSpPr>
        <p:spPr>
          <a:xfrm>
            <a:off x="88881" y="-12"/>
            <a:ext cx="9141600" cy="51435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highlight>
                <a:schemeClr val="dk1"/>
              </a:highlight>
              <a:latin typeface="Calibri"/>
              <a:ea typeface="Calibri"/>
              <a:cs typeface="Calibri"/>
              <a:sym typeface="Calibri"/>
            </a:endParaRPr>
          </a:p>
        </p:txBody>
      </p:sp>
      <p:sp>
        <p:nvSpPr>
          <p:cNvPr id="332" name="Google Shape;332;p41"/>
          <p:cNvSpPr/>
          <p:nvPr/>
        </p:nvSpPr>
        <p:spPr>
          <a:xfrm>
            <a:off x="4364831" y="14763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33" name="Google Shape;333;p41"/>
          <p:cNvSpPr/>
          <p:nvPr/>
        </p:nvSpPr>
        <p:spPr>
          <a:xfrm>
            <a:off x="4386263" y="465347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34" name="Google Shape;334;p41"/>
          <p:cNvSpPr/>
          <p:nvPr/>
        </p:nvSpPr>
        <p:spPr>
          <a:xfrm>
            <a:off x="0" y="161025"/>
            <a:ext cx="5547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335" name="Google Shape;335;p41"/>
          <p:cNvSpPr/>
          <p:nvPr/>
        </p:nvSpPr>
        <p:spPr>
          <a:xfrm>
            <a:off x="7845275" y="161025"/>
            <a:ext cx="6885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pic>
        <p:nvPicPr>
          <p:cNvPr id="336" name="Google Shape;336;p41"/>
          <p:cNvPicPr preferRelativeResize="0"/>
          <p:nvPr/>
        </p:nvPicPr>
        <p:blipFill>
          <a:blip r:embed="rId5">
            <a:alphaModFix/>
          </a:blip>
          <a:stretch>
            <a:fillRect/>
          </a:stretch>
        </p:blipFill>
        <p:spPr>
          <a:xfrm>
            <a:off x="600350" y="1185925"/>
            <a:ext cx="4295699" cy="2416325"/>
          </a:xfrm>
          <a:prstGeom prst="rect">
            <a:avLst/>
          </a:prstGeom>
          <a:noFill/>
          <a:ln>
            <a:noFill/>
          </a:ln>
        </p:spPr>
      </p:pic>
      <p:sp>
        <p:nvSpPr>
          <p:cNvPr id="337" name="Google Shape;337;p41"/>
          <p:cNvSpPr txBox="1"/>
          <p:nvPr/>
        </p:nvSpPr>
        <p:spPr>
          <a:xfrm>
            <a:off x="5178500" y="1729425"/>
            <a:ext cx="3289500" cy="738900"/>
          </a:xfrm>
          <a:prstGeom prst="rect">
            <a:avLst/>
          </a:prstGeom>
          <a:noFill/>
          <a:ln cap="flat" cmpd="sng" w="9525">
            <a:solidFill>
              <a:srgbClr val="EDD289"/>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GB" sz="3600">
                <a:solidFill>
                  <a:srgbClr val="2D2D2D"/>
                </a:solidFill>
                <a:latin typeface="Sofia Sans Extra Condensed SemiBold"/>
                <a:ea typeface="Sofia Sans Extra Condensed SemiBold"/>
                <a:cs typeface="Sofia Sans Extra Condensed SemiBold"/>
                <a:sym typeface="Sofia Sans Extra Condensed SemiBold"/>
              </a:rPr>
              <a:t>On Reflection …</a:t>
            </a:r>
            <a:endParaRPr sz="3600">
              <a:solidFill>
                <a:srgbClr val="2D2D2D"/>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1" name="Shape 341"/>
        <p:cNvGrpSpPr/>
        <p:nvPr/>
      </p:nvGrpSpPr>
      <p:grpSpPr>
        <a:xfrm>
          <a:off x="0" y="0"/>
          <a:ext cx="0" cy="0"/>
          <a:chOff x="0" y="0"/>
          <a:chExt cx="0" cy="0"/>
        </a:xfrm>
      </p:grpSpPr>
      <p:pic>
        <p:nvPicPr>
          <p:cNvPr descr="A close up of a paper&#10;&#10;Description automatically generated" id="342" name="Google Shape;342;p42"/>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descr="A black and white film strip&#10;&#10;Description automatically generated" id="343" name="Google Shape;343;p42"/>
          <p:cNvPicPr preferRelativeResize="0"/>
          <p:nvPr/>
        </p:nvPicPr>
        <p:blipFill rotWithShape="1">
          <a:blip r:embed="rId4">
            <a:alphaModFix/>
          </a:blip>
          <a:srcRect b="0" l="0" r="0" t="0"/>
          <a:stretch/>
        </p:blipFill>
        <p:spPr>
          <a:xfrm>
            <a:off x="0" y="147638"/>
            <a:ext cx="9144000" cy="4848225"/>
          </a:xfrm>
          <a:prstGeom prst="rect">
            <a:avLst/>
          </a:prstGeom>
          <a:noFill/>
          <a:ln>
            <a:noFill/>
          </a:ln>
        </p:spPr>
      </p:pic>
      <p:sp>
        <p:nvSpPr>
          <p:cNvPr id="344" name="Google Shape;344;p42"/>
          <p:cNvSpPr/>
          <p:nvPr/>
        </p:nvSpPr>
        <p:spPr>
          <a:xfrm>
            <a:off x="474181" y="-180437"/>
            <a:ext cx="9141600" cy="51435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highlight>
                <a:schemeClr val="dk1"/>
              </a:highlight>
              <a:latin typeface="Calibri"/>
              <a:ea typeface="Calibri"/>
              <a:cs typeface="Calibri"/>
              <a:sym typeface="Calibri"/>
            </a:endParaRPr>
          </a:p>
        </p:txBody>
      </p:sp>
      <p:sp>
        <p:nvSpPr>
          <p:cNvPr id="345" name="Google Shape;345;p42"/>
          <p:cNvSpPr/>
          <p:nvPr/>
        </p:nvSpPr>
        <p:spPr>
          <a:xfrm>
            <a:off x="4364831" y="14763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46" name="Google Shape;346;p42"/>
          <p:cNvSpPr/>
          <p:nvPr/>
        </p:nvSpPr>
        <p:spPr>
          <a:xfrm>
            <a:off x="4386263" y="465347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47" name="Google Shape;347;p42"/>
          <p:cNvSpPr/>
          <p:nvPr/>
        </p:nvSpPr>
        <p:spPr>
          <a:xfrm>
            <a:off x="0" y="161025"/>
            <a:ext cx="5547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348" name="Google Shape;348;p42"/>
          <p:cNvSpPr/>
          <p:nvPr/>
        </p:nvSpPr>
        <p:spPr>
          <a:xfrm>
            <a:off x="7845275" y="161025"/>
            <a:ext cx="6885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pic>
        <p:nvPicPr>
          <p:cNvPr id="349" name="Google Shape;349;p42"/>
          <p:cNvPicPr preferRelativeResize="0"/>
          <p:nvPr/>
        </p:nvPicPr>
        <p:blipFill>
          <a:blip r:embed="rId5">
            <a:alphaModFix/>
          </a:blip>
          <a:stretch>
            <a:fillRect/>
          </a:stretch>
        </p:blipFill>
        <p:spPr>
          <a:xfrm>
            <a:off x="2346938" y="1225977"/>
            <a:ext cx="4428775" cy="1860075"/>
          </a:xfrm>
          <a:prstGeom prst="rect">
            <a:avLst/>
          </a:prstGeom>
          <a:noFill/>
          <a:ln>
            <a:noFill/>
          </a:ln>
        </p:spPr>
      </p:pic>
      <p:sp>
        <p:nvSpPr>
          <p:cNvPr id="350" name="Google Shape;350;p42"/>
          <p:cNvSpPr txBox="1"/>
          <p:nvPr/>
        </p:nvSpPr>
        <p:spPr>
          <a:xfrm>
            <a:off x="2017175" y="3086050"/>
            <a:ext cx="5131200" cy="738900"/>
          </a:xfrm>
          <a:prstGeom prst="rect">
            <a:avLst/>
          </a:prstGeom>
          <a:noFill/>
          <a:ln cap="flat" cmpd="sng" w="9525">
            <a:solidFill>
              <a:srgbClr val="EDD289"/>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GB" sz="3600">
                <a:solidFill>
                  <a:srgbClr val="2D2D2D"/>
                </a:solidFill>
                <a:latin typeface="Sofia Sans Extra Condensed SemiBold"/>
                <a:ea typeface="Sofia Sans Extra Condensed SemiBold"/>
                <a:cs typeface="Sofia Sans Extra Condensed SemiBold"/>
                <a:sym typeface="Sofia Sans Extra Condensed SemiBold"/>
              </a:rPr>
              <a:t>What I should have done </a:t>
            </a:r>
            <a:endParaRPr sz="3600">
              <a:solidFill>
                <a:srgbClr val="2D2D2D"/>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26" name="Shape 126"/>
        <p:cNvGrpSpPr/>
        <p:nvPr/>
      </p:nvGrpSpPr>
      <p:grpSpPr>
        <a:xfrm>
          <a:off x="0" y="0"/>
          <a:ext cx="0" cy="0"/>
          <a:chOff x="0" y="0"/>
          <a:chExt cx="0" cy="0"/>
        </a:xfrm>
      </p:grpSpPr>
      <p:pic>
        <p:nvPicPr>
          <p:cNvPr descr="A close up of a paper&#10;&#10;Description automatically generated" id="127" name="Google Shape;127;p25"/>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descr="A black and white film strip&#10;&#10;Description automatically generated" id="128" name="Google Shape;128;p25"/>
          <p:cNvPicPr preferRelativeResize="0"/>
          <p:nvPr/>
        </p:nvPicPr>
        <p:blipFill rotWithShape="1">
          <a:blip r:embed="rId4">
            <a:alphaModFix/>
          </a:blip>
          <a:srcRect b="0" l="0" r="0" t="0"/>
          <a:stretch/>
        </p:blipFill>
        <p:spPr>
          <a:xfrm>
            <a:off x="0" y="147638"/>
            <a:ext cx="9144000" cy="4848225"/>
          </a:xfrm>
          <a:prstGeom prst="rect">
            <a:avLst/>
          </a:prstGeom>
          <a:noFill/>
          <a:ln>
            <a:noFill/>
          </a:ln>
        </p:spPr>
      </p:pic>
      <p:sp>
        <p:nvSpPr>
          <p:cNvPr id="129" name="Google Shape;129;p25"/>
          <p:cNvSpPr/>
          <p:nvPr/>
        </p:nvSpPr>
        <p:spPr>
          <a:xfrm>
            <a:off x="-9507" y="-180450"/>
            <a:ext cx="9141600" cy="51435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highlight>
                <a:schemeClr val="dk1"/>
              </a:highlight>
              <a:latin typeface="Calibri"/>
              <a:ea typeface="Calibri"/>
              <a:cs typeface="Calibri"/>
              <a:sym typeface="Calibri"/>
            </a:endParaRPr>
          </a:p>
        </p:txBody>
      </p:sp>
      <p:sp>
        <p:nvSpPr>
          <p:cNvPr id="130" name="Google Shape;130;p25"/>
          <p:cNvSpPr/>
          <p:nvPr/>
        </p:nvSpPr>
        <p:spPr>
          <a:xfrm>
            <a:off x="4364831" y="147638"/>
            <a:ext cx="392906" cy="309563"/>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31" name="Google Shape;131;p25"/>
          <p:cNvSpPr/>
          <p:nvPr/>
        </p:nvSpPr>
        <p:spPr>
          <a:xfrm>
            <a:off x="4386263" y="4653478"/>
            <a:ext cx="392906" cy="309563"/>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32" name="Google Shape;132;p25"/>
          <p:cNvSpPr/>
          <p:nvPr/>
        </p:nvSpPr>
        <p:spPr>
          <a:xfrm>
            <a:off x="0" y="161025"/>
            <a:ext cx="5547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133" name="Google Shape;133;p25"/>
          <p:cNvSpPr/>
          <p:nvPr/>
        </p:nvSpPr>
        <p:spPr>
          <a:xfrm>
            <a:off x="7845275" y="161025"/>
            <a:ext cx="6885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pic>
        <p:nvPicPr>
          <p:cNvPr id="134" name="Google Shape;134;p25"/>
          <p:cNvPicPr preferRelativeResize="0"/>
          <p:nvPr/>
        </p:nvPicPr>
        <p:blipFill>
          <a:blip r:embed="rId5">
            <a:alphaModFix/>
          </a:blip>
          <a:stretch>
            <a:fillRect/>
          </a:stretch>
        </p:blipFill>
        <p:spPr>
          <a:xfrm>
            <a:off x="1888889" y="995262"/>
            <a:ext cx="5387674" cy="3030562"/>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4" name="Shape 354"/>
        <p:cNvGrpSpPr/>
        <p:nvPr/>
      </p:nvGrpSpPr>
      <p:grpSpPr>
        <a:xfrm>
          <a:off x="0" y="0"/>
          <a:ext cx="0" cy="0"/>
          <a:chOff x="0" y="0"/>
          <a:chExt cx="0" cy="0"/>
        </a:xfrm>
      </p:grpSpPr>
      <p:pic>
        <p:nvPicPr>
          <p:cNvPr descr="A close up of a paper&#10;&#10;Description automatically generated" id="355" name="Google Shape;355;p43"/>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descr="A black and white film strip&#10;&#10;Description automatically generated" id="356" name="Google Shape;356;p43"/>
          <p:cNvPicPr preferRelativeResize="0"/>
          <p:nvPr/>
        </p:nvPicPr>
        <p:blipFill rotWithShape="1">
          <a:blip r:embed="rId4">
            <a:alphaModFix/>
          </a:blip>
          <a:srcRect b="0" l="0" r="0" t="0"/>
          <a:stretch/>
        </p:blipFill>
        <p:spPr>
          <a:xfrm>
            <a:off x="0" y="147638"/>
            <a:ext cx="9144000" cy="4848225"/>
          </a:xfrm>
          <a:prstGeom prst="rect">
            <a:avLst/>
          </a:prstGeom>
          <a:noFill/>
          <a:ln>
            <a:noFill/>
          </a:ln>
        </p:spPr>
      </p:pic>
      <p:sp>
        <p:nvSpPr>
          <p:cNvPr id="357" name="Google Shape;357;p43"/>
          <p:cNvSpPr/>
          <p:nvPr/>
        </p:nvSpPr>
        <p:spPr>
          <a:xfrm>
            <a:off x="88881" y="-12"/>
            <a:ext cx="9141600" cy="51435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highlight>
                <a:schemeClr val="dk1"/>
              </a:highlight>
              <a:latin typeface="Calibri"/>
              <a:ea typeface="Calibri"/>
              <a:cs typeface="Calibri"/>
              <a:sym typeface="Calibri"/>
            </a:endParaRPr>
          </a:p>
        </p:txBody>
      </p:sp>
      <p:sp>
        <p:nvSpPr>
          <p:cNvPr id="358" name="Google Shape;358;p43"/>
          <p:cNvSpPr/>
          <p:nvPr/>
        </p:nvSpPr>
        <p:spPr>
          <a:xfrm>
            <a:off x="4364831" y="14763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59" name="Google Shape;359;p43"/>
          <p:cNvSpPr/>
          <p:nvPr/>
        </p:nvSpPr>
        <p:spPr>
          <a:xfrm>
            <a:off x="4386263" y="465347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60" name="Google Shape;360;p43"/>
          <p:cNvSpPr/>
          <p:nvPr/>
        </p:nvSpPr>
        <p:spPr>
          <a:xfrm>
            <a:off x="0" y="161025"/>
            <a:ext cx="5547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361" name="Google Shape;361;p43"/>
          <p:cNvSpPr/>
          <p:nvPr/>
        </p:nvSpPr>
        <p:spPr>
          <a:xfrm>
            <a:off x="7845275" y="161025"/>
            <a:ext cx="6885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pic>
        <p:nvPicPr>
          <p:cNvPr id="362" name="Google Shape;362;p43"/>
          <p:cNvPicPr preferRelativeResize="0"/>
          <p:nvPr/>
        </p:nvPicPr>
        <p:blipFill>
          <a:blip r:embed="rId5">
            <a:alphaModFix/>
          </a:blip>
          <a:stretch>
            <a:fillRect/>
          </a:stretch>
        </p:blipFill>
        <p:spPr>
          <a:xfrm>
            <a:off x="600350" y="1185925"/>
            <a:ext cx="4295699" cy="2416325"/>
          </a:xfrm>
          <a:prstGeom prst="rect">
            <a:avLst/>
          </a:prstGeom>
          <a:noFill/>
          <a:ln>
            <a:noFill/>
          </a:ln>
        </p:spPr>
      </p:pic>
      <p:sp>
        <p:nvSpPr>
          <p:cNvPr id="363" name="Google Shape;363;p43"/>
          <p:cNvSpPr txBox="1"/>
          <p:nvPr/>
        </p:nvSpPr>
        <p:spPr>
          <a:xfrm>
            <a:off x="5178500" y="1684625"/>
            <a:ext cx="3289500" cy="1293000"/>
          </a:xfrm>
          <a:prstGeom prst="rect">
            <a:avLst/>
          </a:prstGeom>
          <a:noFill/>
          <a:ln cap="flat" cmpd="sng" w="9525">
            <a:solidFill>
              <a:srgbClr val="EDD289"/>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GB" sz="3600">
                <a:solidFill>
                  <a:srgbClr val="2D2D2D"/>
                </a:solidFill>
                <a:latin typeface="Sofia Sans Extra Condensed SemiBold"/>
                <a:ea typeface="Sofia Sans Extra Condensed SemiBold"/>
                <a:cs typeface="Sofia Sans Extra Condensed SemiBold"/>
                <a:sym typeface="Sofia Sans Extra Condensed SemiBold"/>
              </a:rPr>
              <a:t>There has to be a better way !</a:t>
            </a:r>
            <a:endParaRPr sz="3600">
              <a:solidFill>
                <a:srgbClr val="2D2D2D"/>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67" name="Shape 367"/>
        <p:cNvGrpSpPr/>
        <p:nvPr/>
      </p:nvGrpSpPr>
      <p:grpSpPr>
        <a:xfrm>
          <a:off x="0" y="0"/>
          <a:ext cx="0" cy="0"/>
          <a:chOff x="0" y="0"/>
          <a:chExt cx="0" cy="0"/>
        </a:xfrm>
      </p:grpSpPr>
      <p:pic>
        <p:nvPicPr>
          <p:cNvPr descr="A close up of a paper&#10;&#10;Description automatically generated" id="368" name="Google Shape;368;p44"/>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descr="A black and white film strip&#10;&#10;Description automatically generated" id="369" name="Google Shape;369;p44"/>
          <p:cNvPicPr preferRelativeResize="0"/>
          <p:nvPr/>
        </p:nvPicPr>
        <p:blipFill rotWithShape="1">
          <a:blip r:embed="rId4">
            <a:alphaModFix/>
          </a:blip>
          <a:srcRect b="0" l="0" r="0" t="0"/>
          <a:stretch/>
        </p:blipFill>
        <p:spPr>
          <a:xfrm>
            <a:off x="0" y="147638"/>
            <a:ext cx="9144000" cy="4848225"/>
          </a:xfrm>
          <a:prstGeom prst="rect">
            <a:avLst/>
          </a:prstGeom>
          <a:noFill/>
          <a:ln>
            <a:noFill/>
          </a:ln>
        </p:spPr>
      </p:pic>
      <p:sp>
        <p:nvSpPr>
          <p:cNvPr id="370" name="Google Shape;370;p44"/>
          <p:cNvSpPr/>
          <p:nvPr/>
        </p:nvSpPr>
        <p:spPr>
          <a:xfrm>
            <a:off x="62006" y="-25912"/>
            <a:ext cx="9141600" cy="51435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highlight>
                <a:schemeClr val="dk1"/>
              </a:highlight>
              <a:latin typeface="Calibri"/>
              <a:ea typeface="Calibri"/>
              <a:cs typeface="Calibri"/>
              <a:sym typeface="Calibri"/>
            </a:endParaRPr>
          </a:p>
        </p:txBody>
      </p:sp>
      <p:sp>
        <p:nvSpPr>
          <p:cNvPr id="371" name="Google Shape;371;p44"/>
          <p:cNvSpPr/>
          <p:nvPr/>
        </p:nvSpPr>
        <p:spPr>
          <a:xfrm>
            <a:off x="4364831" y="14763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72" name="Google Shape;372;p44"/>
          <p:cNvSpPr/>
          <p:nvPr/>
        </p:nvSpPr>
        <p:spPr>
          <a:xfrm>
            <a:off x="4386263" y="465347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73" name="Google Shape;373;p44"/>
          <p:cNvSpPr/>
          <p:nvPr/>
        </p:nvSpPr>
        <p:spPr>
          <a:xfrm>
            <a:off x="0" y="161025"/>
            <a:ext cx="5547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374" name="Google Shape;374;p44"/>
          <p:cNvSpPr/>
          <p:nvPr/>
        </p:nvSpPr>
        <p:spPr>
          <a:xfrm>
            <a:off x="7845275" y="161025"/>
            <a:ext cx="6885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375" name="Google Shape;375;p44"/>
          <p:cNvSpPr txBox="1"/>
          <p:nvPr/>
        </p:nvSpPr>
        <p:spPr>
          <a:xfrm>
            <a:off x="1447725" y="1605100"/>
            <a:ext cx="6610500" cy="14700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GB" sz="9000">
                <a:solidFill>
                  <a:srgbClr val="2D2D2D"/>
                </a:solidFill>
                <a:latin typeface="Sofia Sans Extra Condensed ExtraBold"/>
                <a:ea typeface="Sofia Sans Extra Condensed ExtraBold"/>
                <a:cs typeface="Sofia Sans Extra Condensed ExtraBold"/>
                <a:sym typeface="Sofia Sans Extra Condensed ExtraBold"/>
              </a:rPr>
              <a:t>THE END</a:t>
            </a:r>
            <a:r>
              <a:rPr lang="en-GB" sz="9100">
                <a:solidFill>
                  <a:srgbClr val="2D2D2D"/>
                </a:solidFill>
                <a:latin typeface="Sofia Sans Extra Condensed ExtraBold"/>
                <a:ea typeface="Sofia Sans Extra Condensed ExtraBold"/>
                <a:cs typeface="Sofia Sans Extra Condensed ExtraBold"/>
                <a:sym typeface="Sofia Sans Extra Condensed ExtraBold"/>
              </a:rPr>
              <a:t> - Part 1</a:t>
            </a:r>
            <a:endParaRPr sz="100">
              <a:latin typeface="Sofia Sans Extra Condensed ExtraBold"/>
              <a:ea typeface="Sofia Sans Extra Condensed ExtraBold"/>
              <a:cs typeface="Sofia Sans Extra Condensed ExtraBold"/>
              <a:sym typeface="Sofia Sans Extra Condensed ExtraBo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pic>
        <p:nvPicPr>
          <p:cNvPr descr="A movie poster with a person and a group of people&#10;&#10;Description automatically generated" id="380" name="Google Shape;380;p45"/>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381" name="Google Shape;381;p45"/>
          <p:cNvSpPr txBox="1"/>
          <p:nvPr/>
        </p:nvSpPr>
        <p:spPr>
          <a:xfrm rot="-2700000">
            <a:off x="5407547" y="1916795"/>
            <a:ext cx="3922321" cy="638942"/>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3700">
                <a:solidFill>
                  <a:srgbClr val="FF0000"/>
                </a:solidFill>
                <a:latin typeface="Sofia Sans Extra Condensed ExtraBold"/>
                <a:ea typeface="Sofia Sans Extra Condensed ExtraBold"/>
                <a:cs typeface="Sofia Sans Extra Condensed ExtraBold"/>
                <a:sym typeface="Sofia Sans Extra Condensed ExtraBold"/>
              </a:rPr>
              <a:t>Part 2 - Deeper Dive</a:t>
            </a:r>
            <a:endParaRPr sz="3700">
              <a:solidFill>
                <a:srgbClr val="FF0000"/>
              </a:solidFill>
              <a:latin typeface="Sofia Sans Extra Condensed ExtraBold"/>
              <a:ea typeface="Sofia Sans Extra Condensed ExtraBold"/>
              <a:cs typeface="Sofia Sans Extra Condensed ExtraBold"/>
              <a:sym typeface="Sofia Sans Extra Condensed ExtraBold"/>
            </a:endParaRPr>
          </a:p>
        </p:txBody>
      </p:sp>
      <p:sp>
        <p:nvSpPr>
          <p:cNvPr id="382" name="Google Shape;382;p45"/>
          <p:cNvSpPr/>
          <p:nvPr/>
        </p:nvSpPr>
        <p:spPr>
          <a:xfrm>
            <a:off x="4386263" y="465347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83" name="Google Shape;383;p45"/>
          <p:cNvSpPr/>
          <p:nvPr/>
        </p:nvSpPr>
        <p:spPr>
          <a:xfrm>
            <a:off x="4375547" y="180460"/>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84" name="Google Shape;384;p45"/>
          <p:cNvSpPr/>
          <p:nvPr/>
        </p:nvSpPr>
        <p:spPr>
          <a:xfrm>
            <a:off x="0" y="161025"/>
            <a:ext cx="5547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385" name="Google Shape;385;p45"/>
          <p:cNvSpPr/>
          <p:nvPr/>
        </p:nvSpPr>
        <p:spPr>
          <a:xfrm>
            <a:off x="7845275" y="161025"/>
            <a:ext cx="6885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pic>
        <p:nvPicPr>
          <p:cNvPr id="390" name="Google Shape;390;p46"/>
          <p:cNvPicPr preferRelativeResize="0"/>
          <p:nvPr/>
        </p:nvPicPr>
        <p:blipFill>
          <a:blip r:embed="rId3">
            <a:alphaModFix/>
          </a:blip>
          <a:stretch>
            <a:fillRect/>
          </a:stretch>
        </p:blipFill>
        <p:spPr>
          <a:xfrm>
            <a:off x="0" y="0"/>
            <a:ext cx="1196575" cy="1196575"/>
          </a:xfrm>
          <a:prstGeom prst="rect">
            <a:avLst/>
          </a:prstGeom>
          <a:noFill/>
          <a:ln>
            <a:noFill/>
          </a:ln>
        </p:spPr>
      </p:pic>
      <p:sp>
        <p:nvSpPr>
          <p:cNvPr id="391" name="Google Shape;391;p46"/>
          <p:cNvSpPr txBox="1"/>
          <p:nvPr/>
        </p:nvSpPr>
        <p:spPr>
          <a:xfrm>
            <a:off x="3677100" y="192700"/>
            <a:ext cx="1895100" cy="6465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GB" sz="3000">
                <a:solidFill>
                  <a:srgbClr val="2D2D2D"/>
                </a:solidFill>
                <a:latin typeface="Sofia Sans Extra Condensed SemiBold"/>
                <a:ea typeface="Sofia Sans Extra Condensed SemiBold"/>
                <a:cs typeface="Sofia Sans Extra Condensed SemiBold"/>
                <a:sym typeface="Sofia Sans Extra Condensed SemiBold"/>
              </a:rPr>
              <a:t>Agenda</a:t>
            </a:r>
            <a:endParaRPr sz="3000">
              <a:solidFill>
                <a:srgbClr val="2D2D2D"/>
              </a:solidFill>
              <a:latin typeface="Sofia Sans Extra Condensed SemiBold"/>
              <a:ea typeface="Sofia Sans Extra Condensed SemiBold"/>
              <a:cs typeface="Sofia Sans Extra Condensed SemiBold"/>
              <a:sym typeface="Sofia Sans Extra Condensed SemiBold"/>
            </a:endParaRPr>
          </a:p>
        </p:txBody>
      </p:sp>
      <p:sp>
        <p:nvSpPr>
          <p:cNvPr id="392" name="Google Shape;392;p46"/>
          <p:cNvSpPr txBox="1"/>
          <p:nvPr/>
        </p:nvSpPr>
        <p:spPr>
          <a:xfrm>
            <a:off x="1946675" y="1617975"/>
            <a:ext cx="5134500" cy="2493600"/>
          </a:xfrm>
          <a:prstGeom prst="rect">
            <a:avLst/>
          </a:prstGeom>
          <a:noFill/>
          <a:ln>
            <a:noFill/>
          </a:ln>
        </p:spPr>
        <p:txBody>
          <a:bodyPr anchorCtr="0" anchor="t" bIns="91425" lIns="91425" spcFirstLastPara="1" rIns="91425" wrap="square" tIns="91425">
            <a:spAutoFit/>
          </a:bodyPr>
          <a:lstStyle/>
          <a:p>
            <a:pPr indent="-419100" lvl="0" marL="457200" rtl="0" algn="l">
              <a:spcBef>
                <a:spcPts val="0"/>
              </a:spcBef>
              <a:spcAft>
                <a:spcPts val="0"/>
              </a:spcAft>
              <a:buClr>
                <a:srgbClr val="2D2D2D"/>
              </a:buClr>
              <a:buSzPts val="3000"/>
              <a:buFont typeface="Sofia Sans Extra Condensed SemiBold"/>
              <a:buChar char="●"/>
            </a:pPr>
            <a:r>
              <a:rPr lang="en-GB" sz="3000">
                <a:solidFill>
                  <a:srgbClr val="2D2D2D"/>
                </a:solidFill>
                <a:latin typeface="Sofia Sans Extra Condensed SemiBold"/>
                <a:ea typeface="Sofia Sans Extra Condensed SemiBold"/>
                <a:cs typeface="Sofia Sans Extra Condensed SemiBold"/>
                <a:sym typeface="Sofia Sans Extra Condensed SemiBold"/>
              </a:rPr>
              <a:t>Permissions</a:t>
            </a:r>
            <a:endParaRPr sz="3000">
              <a:solidFill>
                <a:srgbClr val="2D2D2D"/>
              </a:solidFill>
              <a:latin typeface="Sofia Sans Extra Condensed SemiBold"/>
              <a:ea typeface="Sofia Sans Extra Condensed SemiBold"/>
              <a:cs typeface="Sofia Sans Extra Condensed SemiBold"/>
              <a:sym typeface="Sofia Sans Extra Condensed SemiBold"/>
            </a:endParaRPr>
          </a:p>
          <a:p>
            <a:pPr indent="-419100" lvl="0" marL="457200" rtl="0" algn="l">
              <a:spcBef>
                <a:spcPts val="0"/>
              </a:spcBef>
              <a:spcAft>
                <a:spcPts val="0"/>
              </a:spcAft>
              <a:buClr>
                <a:srgbClr val="2D2D2D"/>
              </a:buClr>
              <a:buSzPts val="3000"/>
              <a:buFont typeface="Sofia Sans Extra Condensed SemiBold"/>
              <a:buChar char="●"/>
            </a:pPr>
            <a:r>
              <a:rPr lang="en-GB" sz="3000">
                <a:solidFill>
                  <a:srgbClr val="2D2D2D"/>
                </a:solidFill>
                <a:latin typeface="Sofia Sans Extra Condensed SemiBold"/>
                <a:ea typeface="Sofia Sans Extra Condensed SemiBold"/>
                <a:cs typeface="Sofia Sans Extra Condensed SemiBold"/>
                <a:sym typeface="Sofia Sans Extra Condensed SemiBold"/>
              </a:rPr>
              <a:t>Intro - Auth vs Authz</a:t>
            </a:r>
            <a:endParaRPr sz="3000">
              <a:solidFill>
                <a:srgbClr val="2D2D2D"/>
              </a:solidFill>
              <a:latin typeface="Sofia Sans Extra Condensed SemiBold"/>
              <a:ea typeface="Sofia Sans Extra Condensed SemiBold"/>
              <a:cs typeface="Sofia Sans Extra Condensed SemiBold"/>
              <a:sym typeface="Sofia Sans Extra Condensed SemiBold"/>
            </a:endParaRPr>
          </a:p>
          <a:p>
            <a:pPr indent="-419100" lvl="0" marL="457200" rtl="0" algn="l">
              <a:spcBef>
                <a:spcPts val="0"/>
              </a:spcBef>
              <a:spcAft>
                <a:spcPts val="0"/>
              </a:spcAft>
              <a:buClr>
                <a:srgbClr val="2D2D2D"/>
              </a:buClr>
              <a:buSzPts val="3000"/>
              <a:buFont typeface="Sofia Sans Extra Condensed SemiBold"/>
              <a:buChar char="●"/>
            </a:pPr>
            <a:r>
              <a:rPr lang="en-GB" sz="3000">
                <a:solidFill>
                  <a:srgbClr val="2D2D2D"/>
                </a:solidFill>
                <a:latin typeface="Sofia Sans Extra Condensed SemiBold"/>
                <a:ea typeface="Sofia Sans Extra Condensed SemiBold"/>
                <a:cs typeface="Sofia Sans Extra Condensed SemiBold"/>
                <a:sym typeface="Sofia Sans Extra Condensed SemiBold"/>
              </a:rPr>
              <a:t>Different Access Control Models</a:t>
            </a:r>
            <a:endParaRPr sz="3000">
              <a:solidFill>
                <a:srgbClr val="2D2D2D"/>
              </a:solidFill>
              <a:latin typeface="Sofia Sans Extra Condensed SemiBold"/>
              <a:ea typeface="Sofia Sans Extra Condensed SemiBold"/>
              <a:cs typeface="Sofia Sans Extra Condensed SemiBold"/>
              <a:sym typeface="Sofia Sans Extra Condensed SemiBold"/>
            </a:endParaRPr>
          </a:p>
          <a:p>
            <a:pPr indent="-419100" lvl="0" marL="457200" rtl="0" algn="l">
              <a:spcBef>
                <a:spcPts val="0"/>
              </a:spcBef>
              <a:spcAft>
                <a:spcPts val="0"/>
              </a:spcAft>
              <a:buClr>
                <a:srgbClr val="2D2D2D"/>
              </a:buClr>
              <a:buSzPts val="3000"/>
              <a:buFont typeface="Sofia Sans Extra Condensed SemiBold"/>
              <a:buChar char="●"/>
            </a:pPr>
            <a:r>
              <a:rPr lang="en-GB" sz="3000">
                <a:solidFill>
                  <a:srgbClr val="2D2D2D"/>
                </a:solidFill>
                <a:latin typeface="Sofia Sans Extra Condensed SemiBold"/>
                <a:ea typeface="Sofia Sans Extra Condensed SemiBold"/>
                <a:cs typeface="Sofia Sans Extra Condensed SemiBold"/>
                <a:sym typeface="Sofia Sans Extra Condensed SemiBold"/>
              </a:rPr>
              <a:t>Code Examples </a:t>
            </a:r>
            <a:endParaRPr sz="3000">
              <a:solidFill>
                <a:srgbClr val="2D2D2D"/>
              </a:solidFill>
              <a:latin typeface="Sofia Sans Extra Condensed SemiBold"/>
              <a:ea typeface="Sofia Sans Extra Condensed SemiBold"/>
              <a:cs typeface="Sofia Sans Extra Condensed SemiBold"/>
              <a:sym typeface="Sofia Sans Extra Condensed SemiBold"/>
            </a:endParaRPr>
          </a:p>
          <a:p>
            <a:pPr indent="-419100" lvl="0" marL="457200" rtl="0" algn="l">
              <a:spcBef>
                <a:spcPts val="0"/>
              </a:spcBef>
              <a:spcAft>
                <a:spcPts val="0"/>
              </a:spcAft>
              <a:buClr>
                <a:srgbClr val="2D2D2D"/>
              </a:buClr>
              <a:buSzPts val="3000"/>
              <a:buFont typeface="Sofia Sans Extra Condensed SemiBold"/>
              <a:buChar char="●"/>
            </a:pPr>
            <a:r>
              <a:rPr lang="en-GB" sz="3000">
                <a:solidFill>
                  <a:srgbClr val="2D2D2D"/>
                </a:solidFill>
                <a:latin typeface="Sofia Sans Extra Condensed SemiBold"/>
                <a:ea typeface="Sofia Sans Extra Condensed SemiBold"/>
                <a:cs typeface="Sofia Sans Extra Condensed SemiBold"/>
                <a:sym typeface="Sofia Sans Extra Condensed SemiBold"/>
              </a:rPr>
              <a:t>Q&amp;A at the end </a:t>
            </a:r>
            <a:endParaRPr sz="3000">
              <a:solidFill>
                <a:srgbClr val="2D2D2D"/>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pic>
        <p:nvPicPr>
          <p:cNvPr id="397" name="Google Shape;397;p47"/>
          <p:cNvPicPr preferRelativeResize="0"/>
          <p:nvPr/>
        </p:nvPicPr>
        <p:blipFill>
          <a:blip r:embed="rId3">
            <a:alphaModFix/>
          </a:blip>
          <a:stretch>
            <a:fillRect/>
          </a:stretch>
        </p:blipFill>
        <p:spPr>
          <a:xfrm>
            <a:off x="0" y="0"/>
            <a:ext cx="1196575" cy="1196575"/>
          </a:xfrm>
          <a:prstGeom prst="rect">
            <a:avLst/>
          </a:prstGeom>
          <a:noFill/>
          <a:ln>
            <a:noFill/>
          </a:ln>
        </p:spPr>
      </p:pic>
      <p:sp>
        <p:nvSpPr>
          <p:cNvPr id="398" name="Google Shape;398;p47"/>
          <p:cNvSpPr txBox="1"/>
          <p:nvPr/>
        </p:nvSpPr>
        <p:spPr>
          <a:xfrm>
            <a:off x="1946675" y="1617975"/>
            <a:ext cx="5134500" cy="6465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GB" sz="3000">
                <a:solidFill>
                  <a:srgbClr val="2D2D2D"/>
                </a:solidFill>
                <a:latin typeface="Sofia Sans Extra Condensed SemiBold"/>
                <a:ea typeface="Sofia Sans Extra Condensed SemiBold"/>
                <a:cs typeface="Sofia Sans Extra Condensed SemiBold"/>
                <a:sym typeface="Sofia Sans Extra Condensed SemiBold"/>
              </a:rPr>
              <a:t>Authentication vs Authorization</a:t>
            </a:r>
            <a:endParaRPr sz="3000">
              <a:solidFill>
                <a:srgbClr val="2D2D2D"/>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pic>
        <p:nvPicPr>
          <p:cNvPr id="403" name="Google Shape;403;p48"/>
          <p:cNvPicPr preferRelativeResize="0"/>
          <p:nvPr/>
        </p:nvPicPr>
        <p:blipFill>
          <a:blip r:embed="rId3">
            <a:alphaModFix/>
          </a:blip>
          <a:stretch>
            <a:fillRect/>
          </a:stretch>
        </p:blipFill>
        <p:spPr>
          <a:xfrm>
            <a:off x="0" y="0"/>
            <a:ext cx="1196575" cy="1196575"/>
          </a:xfrm>
          <a:prstGeom prst="rect">
            <a:avLst/>
          </a:prstGeom>
          <a:noFill/>
          <a:ln>
            <a:noFill/>
          </a:ln>
        </p:spPr>
      </p:pic>
      <p:sp>
        <p:nvSpPr>
          <p:cNvPr id="404" name="Google Shape;404;p48"/>
          <p:cNvSpPr txBox="1"/>
          <p:nvPr/>
        </p:nvSpPr>
        <p:spPr>
          <a:xfrm>
            <a:off x="1963475" y="1479600"/>
            <a:ext cx="5134500" cy="20319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GB" sz="3000">
                <a:solidFill>
                  <a:srgbClr val="2D2D2D"/>
                </a:solidFill>
                <a:latin typeface="Sofia Sans Extra Condensed SemiBold"/>
                <a:ea typeface="Sofia Sans Extra Condensed SemiBold"/>
                <a:cs typeface="Sofia Sans Extra Condensed SemiBold"/>
                <a:sym typeface="Sofia Sans Extra Condensed SemiBold"/>
              </a:rPr>
              <a:t>Authentication -</a:t>
            </a:r>
            <a:endParaRPr sz="30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457200" rtl="0" algn="l">
              <a:spcBef>
                <a:spcPts val="0"/>
              </a:spcBef>
              <a:spcAft>
                <a:spcPts val="0"/>
              </a:spcAft>
              <a:buNone/>
            </a:pPr>
            <a:br>
              <a:rPr lang="en-GB" sz="3000">
                <a:solidFill>
                  <a:srgbClr val="2D2D2D"/>
                </a:solidFill>
                <a:latin typeface="Sofia Sans Extra Condensed SemiBold"/>
                <a:ea typeface="Sofia Sans Extra Condensed SemiBold"/>
                <a:cs typeface="Sofia Sans Extra Condensed SemiBold"/>
                <a:sym typeface="Sofia Sans Extra Condensed SemiBold"/>
              </a:rPr>
            </a:br>
            <a:br>
              <a:rPr lang="en-GB" sz="3000">
                <a:solidFill>
                  <a:srgbClr val="2D2D2D"/>
                </a:solidFill>
                <a:latin typeface="Sofia Sans Extra Condensed SemiBold"/>
                <a:ea typeface="Sofia Sans Extra Condensed SemiBold"/>
                <a:cs typeface="Sofia Sans Extra Condensed SemiBold"/>
                <a:sym typeface="Sofia Sans Extra Condensed SemiBold"/>
              </a:rPr>
            </a:br>
            <a:r>
              <a:rPr lang="en-GB" sz="3000">
                <a:solidFill>
                  <a:srgbClr val="2D2D2D"/>
                </a:solidFill>
                <a:latin typeface="Sofia Sans Extra Condensed SemiBold"/>
                <a:ea typeface="Sofia Sans Extra Condensed SemiBold"/>
                <a:cs typeface="Sofia Sans Extra Condensed SemiBold"/>
                <a:sym typeface="Sofia Sans Extra Condensed SemiBold"/>
              </a:rPr>
              <a:t>Are you who you say you are?</a:t>
            </a:r>
            <a:endParaRPr sz="3000">
              <a:solidFill>
                <a:srgbClr val="2D2D2D"/>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pic>
        <p:nvPicPr>
          <p:cNvPr id="409" name="Google Shape;409;p49"/>
          <p:cNvPicPr preferRelativeResize="0"/>
          <p:nvPr/>
        </p:nvPicPr>
        <p:blipFill>
          <a:blip r:embed="rId3">
            <a:alphaModFix/>
          </a:blip>
          <a:stretch>
            <a:fillRect/>
          </a:stretch>
        </p:blipFill>
        <p:spPr>
          <a:xfrm>
            <a:off x="0" y="0"/>
            <a:ext cx="1196575" cy="1196575"/>
          </a:xfrm>
          <a:prstGeom prst="rect">
            <a:avLst/>
          </a:prstGeom>
          <a:noFill/>
          <a:ln>
            <a:noFill/>
          </a:ln>
        </p:spPr>
      </p:pic>
      <p:sp>
        <p:nvSpPr>
          <p:cNvPr id="410" name="Google Shape;410;p49"/>
          <p:cNvSpPr txBox="1"/>
          <p:nvPr/>
        </p:nvSpPr>
        <p:spPr>
          <a:xfrm>
            <a:off x="2039675" y="1479600"/>
            <a:ext cx="5134500" cy="11082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GB" sz="3000">
                <a:solidFill>
                  <a:srgbClr val="2D2D2D"/>
                </a:solidFill>
                <a:latin typeface="Sofia Sans Extra Condensed SemiBold"/>
                <a:ea typeface="Sofia Sans Extra Condensed SemiBold"/>
                <a:cs typeface="Sofia Sans Extra Condensed SemiBold"/>
                <a:sym typeface="Sofia Sans Extra Condensed SemiBold"/>
              </a:rPr>
              <a:t>Authentication -</a:t>
            </a:r>
            <a:endParaRPr sz="30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457200" rtl="0" algn="l">
              <a:spcBef>
                <a:spcPts val="0"/>
              </a:spcBef>
              <a:spcAft>
                <a:spcPts val="0"/>
              </a:spcAft>
              <a:buNone/>
            </a:pPr>
            <a:r>
              <a:t/>
            </a:r>
            <a:endParaRPr sz="3000">
              <a:solidFill>
                <a:srgbClr val="2D2D2D"/>
              </a:solidFill>
              <a:latin typeface="Sofia Sans Extra Condensed SemiBold"/>
              <a:ea typeface="Sofia Sans Extra Condensed SemiBold"/>
              <a:cs typeface="Sofia Sans Extra Condensed SemiBold"/>
              <a:sym typeface="Sofia Sans Extra Condensed SemiBold"/>
            </a:endParaRPr>
          </a:p>
        </p:txBody>
      </p:sp>
      <p:pic>
        <p:nvPicPr>
          <p:cNvPr id="411" name="Google Shape;411;p49"/>
          <p:cNvPicPr preferRelativeResize="0"/>
          <p:nvPr/>
        </p:nvPicPr>
        <p:blipFill>
          <a:blip r:embed="rId4">
            <a:alphaModFix/>
          </a:blip>
          <a:stretch>
            <a:fillRect/>
          </a:stretch>
        </p:blipFill>
        <p:spPr>
          <a:xfrm>
            <a:off x="2120275" y="2245877"/>
            <a:ext cx="5231950" cy="22219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pic>
        <p:nvPicPr>
          <p:cNvPr id="416" name="Google Shape;416;p50"/>
          <p:cNvPicPr preferRelativeResize="0"/>
          <p:nvPr/>
        </p:nvPicPr>
        <p:blipFill>
          <a:blip r:embed="rId3">
            <a:alphaModFix/>
          </a:blip>
          <a:stretch>
            <a:fillRect/>
          </a:stretch>
        </p:blipFill>
        <p:spPr>
          <a:xfrm>
            <a:off x="0" y="0"/>
            <a:ext cx="1196575" cy="1196575"/>
          </a:xfrm>
          <a:prstGeom prst="rect">
            <a:avLst/>
          </a:prstGeom>
          <a:noFill/>
          <a:ln>
            <a:noFill/>
          </a:ln>
        </p:spPr>
      </p:pic>
      <p:sp>
        <p:nvSpPr>
          <p:cNvPr id="417" name="Google Shape;417;p50"/>
          <p:cNvSpPr txBox="1"/>
          <p:nvPr/>
        </p:nvSpPr>
        <p:spPr>
          <a:xfrm>
            <a:off x="1929750" y="1068100"/>
            <a:ext cx="5134500" cy="29553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GB" sz="3000">
                <a:solidFill>
                  <a:srgbClr val="2D2D2D"/>
                </a:solidFill>
                <a:latin typeface="Sofia Sans Extra Condensed SemiBold"/>
                <a:ea typeface="Sofia Sans Extra Condensed SemiBold"/>
                <a:cs typeface="Sofia Sans Extra Condensed SemiBold"/>
                <a:sym typeface="Sofia Sans Extra Condensed SemiBold"/>
              </a:rPr>
              <a:t>Authorization </a:t>
            </a:r>
            <a:r>
              <a:rPr lang="en-GB" sz="3000">
                <a:solidFill>
                  <a:srgbClr val="2D2D2D"/>
                </a:solidFill>
                <a:latin typeface="Sofia Sans Extra Condensed SemiBold"/>
                <a:ea typeface="Sofia Sans Extra Condensed SemiBold"/>
                <a:cs typeface="Sofia Sans Extra Condensed SemiBold"/>
                <a:sym typeface="Sofia Sans Extra Condensed SemiBold"/>
              </a:rPr>
              <a:t>-</a:t>
            </a:r>
            <a:br>
              <a:rPr lang="en-GB" sz="3000">
                <a:solidFill>
                  <a:srgbClr val="2D2D2D"/>
                </a:solidFill>
                <a:latin typeface="Sofia Sans Extra Condensed SemiBold"/>
                <a:ea typeface="Sofia Sans Extra Condensed SemiBold"/>
                <a:cs typeface="Sofia Sans Extra Condensed SemiBold"/>
                <a:sym typeface="Sofia Sans Extra Condensed SemiBold"/>
              </a:rPr>
            </a:br>
            <a:br>
              <a:rPr lang="en-GB" sz="3000">
                <a:solidFill>
                  <a:srgbClr val="2D2D2D"/>
                </a:solidFill>
                <a:latin typeface="Sofia Sans Extra Condensed SemiBold"/>
                <a:ea typeface="Sofia Sans Extra Condensed SemiBold"/>
                <a:cs typeface="Sofia Sans Extra Condensed SemiBold"/>
                <a:sym typeface="Sofia Sans Extra Condensed SemiBold"/>
              </a:rPr>
            </a:br>
            <a:r>
              <a:rPr lang="en-GB" sz="3000">
                <a:solidFill>
                  <a:srgbClr val="2D2D2D"/>
                </a:solidFill>
                <a:latin typeface="Sofia Sans Extra Condensed SemiBold"/>
                <a:ea typeface="Sofia Sans Extra Condensed SemiBold"/>
                <a:cs typeface="Sofia Sans Extra Condensed SemiBold"/>
                <a:sym typeface="Sofia Sans Extra Condensed SemiBold"/>
              </a:rPr>
              <a:t>As user X =&gt; </a:t>
            </a:r>
            <a:endParaRPr sz="30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457200" rtl="0" algn="l">
              <a:spcBef>
                <a:spcPts val="0"/>
              </a:spcBef>
              <a:spcAft>
                <a:spcPts val="0"/>
              </a:spcAft>
              <a:buNone/>
            </a:pPr>
            <a:r>
              <a:t/>
            </a:r>
            <a:endParaRPr sz="30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457200" rtl="0" algn="l">
              <a:spcBef>
                <a:spcPts val="0"/>
              </a:spcBef>
              <a:spcAft>
                <a:spcPts val="0"/>
              </a:spcAft>
              <a:buNone/>
            </a:pPr>
            <a:r>
              <a:rPr lang="en-GB" sz="3000">
                <a:solidFill>
                  <a:srgbClr val="2D2D2D"/>
                </a:solidFill>
                <a:latin typeface="Sofia Sans Extra Condensed SemiBold"/>
                <a:ea typeface="Sofia Sans Extra Condensed SemiBold"/>
                <a:cs typeface="Sofia Sans Extra Condensed SemiBold"/>
                <a:sym typeface="Sofia Sans Extra Condensed SemiBold"/>
              </a:rPr>
              <a:t>What are you allowed to do?</a:t>
            </a:r>
            <a:br>
              <a:rPr lang="en-GB" sz="3000">
                <a:solidFill>
                  <a:srgbClr val="2D2D2D"/>
                </a:solidFill>
                <a:latin typeface="Sofia Sans Extra Condensed SemiBold"/>
                <a:ea typeface="Sofia Sans Extra Condensed SemiBold"/>
                <a:cs typeface="Sofia Sans Extra Condensed SemiBold"/>
                <a:sym typeface="Sofia Sans Extra Condensed SemiBold"/>
              </a:rPr>
            </a:br>
            <a:r>
              <a:rPr lang="en-GB" sz="3000">
                <a:solidFill>
                  <a:srgbClr val="2D2D2D"/>
                </a:solidFill>
                <a:latin typeface="Sofia Sans Extra Condensed SemiBold"/>
                <a:ea typeface="Sofia Sans Extra Condensed SemiBold"/>
                <a:cs typeface="Sofia Sans Extra Condensed SemiBold"/>
                <a:sym typeface="Sofia Sans Extra Condensed SemiBold"/>
              </a:rPr>
              <a:t>What AREN’T you </a:t>
            </a:r>
            <a:r>
              <a:rPr lang="en-GB" sz="3000">
                <a:solidFill>
                  <a:srgbClr val="2D2D2D"/>
                </a:solidFill>
                <a:latin typeface="Sofia Sans Extra Condensed SemiBold"/>
                <a:ea typeface="Sofia Sans Extra Condensed SemiBold"/>
                <a:cs typeface="Sofia Sans Extra Condensed SemiBold"/>
                <a:sym typeface="Sofia Sans Extra Condensed SemiBold"/>
              </a:rPr>
              <a:t>allowed</a:t>
            </a:r>
            <a:r>
              <a:rPr lang="en-GB" sz="3000">
                <a:solidFill>
                  <a:srgbClr val="2D2D2D"/>
                </a:solidFill>
                <a:latin typeface="Sofia Sans Extra Condensed SemiBold"/>
                <a:ea typeface="Sofia Sans Extra Condensed SemiBold"/>
                <a:cs typeface="Sofia Sans Extra Condensed SemiBold"/>
                <a:sym typeface="Sofia Sans Extra Condensed SemiBold"/>
              </a:rPr>
              <a:t> to do?</a:t>
            </a:r>
            <a:endParaRPr i="1" sz="3000">
              <a:solidFill>
                <a:srgbClr val="2D2D2D"/>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pic>
        <p:nvPicPr>
          <p:cNvPr id="422" name="Google Shape;422;p51"/>
          <p:cNvPicPr preferRelativeResize="0"/>
          <p:nvPr/>
        </p:nvPicPr>
        <p:blipFill>
          <a:blip r:embed="rId3">
            <a:alphaModFix/>
          </a:blip>
          <a:stretch>
            <a:fillRect/>
          </a:stretch>
        </p:blipFill>
        <p:spPr>
          <a:xfrm>
            <a:off x="0" y="0"/>
            <a:ext cx="1196575" cy="1196575"/>
          </a:xfrm>
          <a:prstGeom prst="rect">
            <a:avLst/>
          </a:prstGeom>
          <a:noFill/>
          <a:ln>
            <a:noFill/>
          </a:ln>
        </p:spPr>
      </p:pic>
      <p:sp>
        <p:nvSpPr>
          <p:cNvPr id="423" name="Google Shape;423;p51"/>
          <p:cNvSpPr txBox="1"/>
          <p:nvPr/>
        </p:nvSpPr>
        <p:spPr>
          <a:xfrm>
            <a:off x="1946675" y="1617975"/>
            <a:ext cx="5134500" cy="7695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GB" sz="3000" strike="sngStrike">
                <a:solidFill>
                  <a:srgbClr val="2D2D2D"/>
                </a:solidFill>
                <a:latin typeface="Sofia Sans Extra Condensed SemiBold"/>
                <a:ea typeface="Sofia Sans Extra Condensed SemiBold"/>
                <a:cs typeface="Sofia Sans Extra Condensed SemiBold"/>
                <a:sym typeface="Sofia Sans Extra Condensed SemiBold"/>
              </a:rPr>
              <a:t>Authentication </a:t>
            </a:r>
            <a:r>
              <a:rPr lang="en-GB" sz="3000">
                <a:solidFill>
                  <a:srgbClr val="2D2D2D"/>
                </a:solidFill>
                <a:latin typeface="Sofia Sans Extra Condensed SemiBold"/>
                <a:ea typeface="Sofia Sans Extra Condensed SemiBold"/>
                <a:cs typeface="Sofia Sans Extra Condensed SemiBold"/>
                <a:sym typeface="Sofia Sans Extra Condensed SemiBold"/>
              </a:rPr>
              <a:t>vs </a:t>
            </a:r>
            <a:r>
              <a:rPr b="1" lang="en-GB" sz="3800">
                <a:solidFill>
                  <a:srgbClr val="2D2D2D"/>
                </a:solidFill>
                <a:latin typeface="Sofia Sans Extra Condensed"/>
                <a:ea typeface="Sofia Sans Extra Condensed"/>
                <a:cs typeface="Sofia Sans Extra Condensed"/>
                <a:sym typeface="Sofia Sans Extra Condensed"/>
              </a:rPr>
              <a:t>Authorization</a:t>
            </a:r>
            <a:endParaRPr b="1" sz="3800">
              <a:solidFill>
                <a:srgbClr val="2D2D2D"/>
              </a:solidFill>
              <a:latin typeface="Sofia Sans Extra Condensed"/>
              <a:ea typeface="Sofia Sans Extra Condensed"/>
              <a:cs typeface="Sofia Sans Extra Condensed"/>
              <a:sym typeface="Sofia Sans Extra Condense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pic>
        <p:nvPicPr>
          <p:cNvPr id="428" name="Google Shape;428;p52"/>
          <p:cNvPicPr preferRelativeResize="0"/>
          <p:nvPr/>
        </p:nvPicPr>
        <p:blipFill>
          <a:blip r:embed="rId3">
            <a:alphaModFix/>
          </a:blip>
          <a:stretch>
            <a:fillRect/>
          </a:stretch>
        </p:blipFill>
        <p:spPr>
          <a:xfrm>
            <a:off x="0" y="0"/>
            <a:ext cx="1196575" cy="1196575"/>
          </a:xfrm>
          <a:prstGeom prst="rect">
            <a:avLst/>
          </a:prstGeom>
          <a:noFill/>
          <a:ln>
            <a:noFill/>
          </a:ln>
        </p:spPr>
      </p:pic>
      <p:sp>
        <p:nvSpPr>
          <p:cNvPr id="429" name="Google Shape;429;p52"/>
          <p:cNvSpPr txBox="1"/>
          <p:nvPr/>
        </p:nvSpPr>
        <p:spPr>
          <a:xfrm>
            <a:off x="1847675" y="828975"/>
            <a:ext cx="50136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rPr lang="en-GB" sz="1000">
                <a:solidFill>
                  <a:srgbClr val="080808"/>
                </a:solidFill>
                <a:highlight>
                  <a:schemeClr val="lt1"/>
                </a:highlight>
                <a:latin typeface="Courier New"/>
                <a:ea typeface="Courier New"/>
                <a:cs typeface="Courier New"/>
                <a:sym typeface="Courier New"/>
              </a:rPr>
              <a:t>       ]</a:t>
            </a:r>
            <a:endParaRPr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t/>
            </a:r>
            <a:endParaRPr i="1" sz="1000">
              <a:solidFill>
                <a:srgbClr val="8C8C8C"/>
              </a:solidFill>
              <a:highlight>
                <a:srgbClr val="FCF4D4"/>
              </a:highlight>
              <a:latin typeface="Courier New"/>
              <a:ea typeface="Courier New"/>
              <a:cs typeface="Courier New"/>
              <a:sym typeface="Courier New"/>
            </a:endParaRPr>
          </a:p>
        </p:txBody>
      </p:sp>
      <p:sp>
        <p:nvSpPr>
          <p:cNvPr id="430" name="Google Shape;430;p52"/>
          <p:cNvSpPr txBox="1"/>
          <p:nvPr/>
        </p:nvSpPr>
        <p:spPr>
          <a:xfrm>
            <a:off x="2475200" y="199675"/>
            <a:ext cx="4905300" cy="5694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GB" sz="2500">
                <a:solidFill>
                  <a:srgbClr val="2D2D2D"/>
                </a:solidFill>
                <a:latin typeface="Sofia Sans Extra Condensed SemiBold"/>
                <a:ea typeface="Sofia Sans Extra Condensed SemiBold"/>
                <a:cs typeface="Sofia Sans Extra Condensed SemiBold"/>
                <a:sym typeface="Sofia Sans Extra Condensed SemiBold"/>
              </a:rPr>
              <a:t>Tech Stack @ FreshBooks</a:t>
            </a:r>
            <a:endParaRPr sz="2500">
              <a:solidFill>
                <a:srgbClr val="2D2D2D"/>
              </a:solidFill>
              <a:latin typeface="Sofia Sans Extra Condensed SemiBold"/>
              <a:ea typeface="Sofia Sans Extra Condensed SemiBold"/>
              <a:cs typeface="Sofia Sans Extra Condensed SemiBold"/>
              <a:sym typeface="Sofia Sans Extra Condensed SemiBold"/>
            </a:endParaRPr>
          </a:p>
        </p:txBody>
      </p:sp>
      <p:pic>
        <p:nvPicPr>
          <p:cNvPr id="431" name="Google Shape;431;p52"/>
          <p:cNvPicPr preferRelativeResize="0"/>
          <p:nvPr/>
        </p:nvPicPr>
        <p:blipFill>
          <a:blip r:embed="rId4">
            <a:alphaModFix/>
          </a:blip>
          <a:stretch>
            <a:fillRect/>
          </a:stretch>
        </p:blipFill>
        <p:spPr>
          <a:xfrm>
            <a:off x="866250" y="906000"/>
            <a:ext cx="6976451" cy="39208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8" name="Shape 138"/>
        <p:cNvGrpSpPr/>
        <p:nvPr/>
      </p:nvGrpSpPr>
      <p:grpSpPr>
        <a:xfrm>
          <a:off x="0" y="0"/>
          <a:ext cx="0" cy="0"/>
          <a:chOff x="0" y="0"/>
          <a:chExt cx="0" cy="0"/>
        </a:xfrm>
      </p:grpSpPr>
      <p:pic>
        <p:nvPicPr>
          <p:cNvPr descr="A close up of a paper&#10;&#10;Description automatically generated" id="139" name="Google Shape;139;p26"/>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descr="A black and white film strip&#10;&#10;Description automatically generated" id="140" name="Google Shape;140;p26"/>
          <p:cNvPicPr preferRelativeResize="0"/>
          <p:nvPr/>
        </p:nvPicPr>
        <p:blipFill rotWithShape="1">
          <a:blip r:embed="rId4">
            <a:alphaModFix/>
          </a:blip>
          <a:srcRect b="0" l="0" r="0" t="0"/>
          <a:stretch/>
        </p:blipFill>
        <p:spPr>
          <a:xfrm>
            <a:off x="0" y="147638"/>
            <a:ext cx="9144000" cy="4848225"/>
          </a:xfrm>
          <a:prstGeom prst="rect">
            <a:avLst/>
          </a:prstGeom>
          <a:noFill/>
          <a:ln>
            <a:noFill/>
          </a:ln>
        </p:spPr>
      </p:pic>
      <p:sp>
        <p:nvSpPr>
          <p:cNvPr id="141" name="Google Shape;141;p26"/>
          <p:cNvSpPr/>
          <p:nvPr/>
        </p:nvSpPr>
        <p:spPr>
          <a:xfrm>
            <a:off x="-9469" y="-44737"/>
            <a:ext cx="9141600" cy="51435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highlight>
                <a:schemeClr val="dk1"/>
              </a:highlight>
              <a:latin typeface="Calibri"/>
              <a:ea typeface="Calibri"/>
              <a:cs typeface="Calibri"/>
              <a:sym typeface="Calibri"/>
            </a:endParaRPr>
          </a:p>
        </p:txBody>
      </p:sp>
      <p:sp>
        <p:nvSpPr>
          <p:cNvPr id="142" name="Google Shape;142;p26"/>
          <p:cNvSpPr/>
          <p:nvPr/>
        </p:nvSpPr>
        <p:spPr>
          <a:xfrm>
            <a:off x="4364831" y="14763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43" name="Google Shape;143;p26"/>
          <p:cNvSpPr/>
          <p:nvPr/>
        </p:nvSpPr>
        <p:spPr>
          <a:xfrm>
            <a:off x="4386263" y="465347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44" name="Google Shape;144;p26"/>
          <p:cNvSpPr/>
          <p:nvPr/>
        </p:nvSpPr>
        <p:spPr>
          <a:xfrm>
            <a:off x="0" y="161025"/>
            <a:ext cx="5547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145" name="Google Shape;145;p26"/>
          <p:cNvSpPr/>
          <p:nvPr/>
        </p:nvSpPr>
        <p:spPr>
          <a:xfrm>
            <a:off x="7845275" y="161025"/>
            <a:ext cx="6885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146" name="Google Shape;146;p26"/>
          <p:cNvSpPr txBox="1"/>
          <p:nvPr/>
        </p:nvSpPr>
        <p:spPr>
          <a:xfrm>
            <a:off x="4652500" y="1027200"/>
            <a:ext cx="3352800" cy="738900"/>
          </a:xfrm>
          <a:prstGeom prst="rect">
            <a:avLst/>
          </a:prstGeom>
          <a:solidFill>
            <a:srgbClr val="000000"/>
          </a:solid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GB" sz="3600">
                <a:solidFill>
                  <a:srgbClr val="E5C37A"/>
                </a:solidFill>
                <a:latin typeface="Sofia Sans Extra Condensed SemiBold"/>
                <a:ea typeface="Sofia Sans Extra Condensed SemiBold"/>
                <a:cs typeface="Sofia Sans Extra Condensed SemiBold"/>
                <a:sym typeface="Sofia Sans Extra Condensed SemiBold"/>
              </a:rPr>
              <a:t>Shameless Self-Plug</a:t>
            </a:r>
            <a:endParaRPr sz="3600">
              <a:solidFill>
                <a:srgbClr val="E5C37A"/>
              </a:solidFill>
              <a:latin typeface="Sofia Sans Extra Condensed SemiBold"/>
              <a:ea typeface="Sofia Sans Extra Condensed SemiBold"/>
              <a:cs typeface="Sofia Sans Extra Condensed SemiBold"/>
              <a:sym typeface="Sofia Sans Extra Condensed SemiBold"/>
            </a:endParaRPr>
          </a:p>
        </p:txBody>
      </p:sp>
      <p:pic>
        <p:nvPicPr>
          <p:cNvPr id="147" name="Google Shape;147;p26"/>
          <p:cNvPicPr preferRelativeResize="0"/>
          <p:nvPr/>
        </p:nvPicPr>
        <p:blipFill>
          <a:blip r:embed="rId5">
            <a:alphaModFix/>
          </a:blip>
          <a:stretch>
            <a:fillRect/>
          </a:stretch>
        </p:blipFill>
        <p:spPr>
          <a:xfrm>
            <a:off x="1436025" y="1027200"/>
            <a:ext cx="2142075" cy="2858400"/>
          </a:xfrm>
          <a:prstGeom prst="rect">
            <a:avLst/>
          </a:prstGeom>
          <a:noFill/>
          <a:ln>
            <a:noFill/>
          </a:ln>
        </p:spPr>
      </p:pic>
      <p:sp>
        <p:nvSpPr>
          <p:cNvPr id="148" name="Google Shape;148;p26"/>
          <p:cNvSpPr txBox="1"/>
          <p:nvPr/>
        </p:nvSpPr>
        <p:spPr>
          <a:xfrm>
            <a:off x="3971675" y="2066325"/>
            <a:ext cx="4866300" cy="2031900"/>
          </a:xfrm>
          <a:prstGeom prst="rect">
            <a:avLst/>
          </a:prstGeom>
          <a:noFill/>
          <a:ln>
            <a:noFill/>
          </a:ln>
        </p:spPr>
        <p:txBody>
          <a:bodyPr anchorCtr="0" anchor="t" bIns="91425" lIns="91425" spcFirstLastPara="1" rIns="91425" wrap="square" tIns="91425">
            <a:spAutoFit/>
          </a:bodyPr>
          <a:lstStyle/>
          <a:p>
            <a:pPr indent="-355600" lvl="0" marL="457200" rtl="0" algn="l">
              <a:spcBef>
                <a:spcPts val="0"/>
              </a:spcBef>
              <a:spcAft>
                <a:spcPts val="0"/>
              </a:spcAft>
              <a:buClr>
                <a:srgbClr val="2D2D2D"/>
              </a:buClr>
              <a:buSzPts val="2000"/>
              <a:buFont typeface="Sofia Sans Extra Condensed SemiBold"/>
              <a:buChar char="●"/>
            </a:pPr>
            <a:r>
              <a:rPr lang="en-GB" sz="2000">
                <a:solidFill>
                  <a:srgbClr val="2D2D2D"/>
                </a:solidFill>
                <a:latin typeface="Sofia Sans Extra Condensed SemiBold"/>
                <a:ea typeface="Sofia Sans Extra Condensed SemiBold"/>
                <a:cs typeface="Sofia Sans Extra Condensed SemiBold"/>
                <a:sym typeface="Sofia Sans Extra Condensed SemiBold"/>
              </a:rPr>
              <a:t>Francis Chung</a:t>
            </a:r>
            <a:endParaRPr sz="2000">
              <a:solidFill>
                <a:srgbClr val="2D2D2D"/>
              </a:solidFill>
              <a:latin typeface="Sofia Sans Extra Condensed SemiBold"/>
              <a:ea typeface="Sofia Sans Extra Condensed SemiBold"/>
              <a:cs typeface="Sofia Sans Extra Condensed SemiBold"/>
              <a:sym typeface="Sofia Sans Extra Condensed SemiBold"/>
            </a:endParaRPr>
          </a:p>
          <a:p>
            <a:pPr indent="-355600" lvl="0" marL="457200" rtl="0" algn="l">
              <a:spcBef>
                <a:spcPts val="0"/>
              </a:spcBef>
              <a:spcAft>
                <a:spcPts val="0"/>
              </a:spcAft>
              <a:buClr>
                <a:srgbClr val="2D2D2D"/>
              </a:buClr>
              <a:buSzPts val="2000"/>
              <a:buFont typeface="Sofia Sans Extra Condensed SemiBold"/>
              <a:buChar char="●"/>
            </a:pPr>
            <a:r>
              <a:rPr lang="en-GB" sz="2000">
                <a:solidFill>
                  <a:srgbClr val="2D2D2D"/>
                </a:solidFill>
                <a:latin typeface="Sofia Sans Extra Condensed SemiBold"/>
                <a:ea typeface="Sofia Sans Extra Condensed SemiBold"/>
                <a:cs typeface="Sofia Sans Extra Condensed SemiBold"/>
                <a:sym typeface="Sofia Sans Extra Condensed SemiBold"/>
              </a:rPr>
              <a:t>Co-Organiser of Alt.Net and DDD-AU Meetups</a:t>
            </a:r>
            <a:endParaRPr sz="2000">
              <a:solidFill>
                <a:srgbClr val="2D2D2D"/>
              </a:solidFill>
              <a:latin typeface="Sofia Sans Extra Condensed SemiBold"/>
              <a:ea typeface="Sofia Sans Extra Condensed SemiBold"/>
              <a:cs typeface="Sofia Sans Extra Condensed SemiBold"/>
              <a:sym typeface="Sofia Sans Extra Condensed SemiBold"/>
            </a:endParaRPr>
          </a:p>
          <a:p>
            <a:pPr indent="-355600" lvl="0" marL="457200" rtl="0" algn="l">
              <a:spcBef>
                <a:spcPts val="0"/>
              </a:spcBef>
              <a:spcAft>
                <a:spcPts val="0"/>
              </a:spcAft>
              <a:buClr>
                <a:srgbClr val="2D2D2D"/>
              </a:buClr>
              <a:buSzPts val="2000"/>
              <a:buFont typeface="Sofia Sans Extra Condensed SemiBold"/>
              <a:buChar char="●"/>
            </a:pPr>
            <a:r>
              <a:rPr lang="en-GB" sz="2000">
                <a:solidFill>
                  <a:srgbClr val="2D2D2D"/>
                </a:solidFill>
                <a:latin typeface="Sofia Sans Extra Condensed SemiBold"/>
                <a:ea typeface="Sofia Sans Extra Condensed SemiBold"/>
                <a:cs typeface="Sofia Sans Extra Condensed SemiBold"/>
                <a:sym typeface="Sofia Sans Extra Condensed SemiBold"/>
              </a:rPr>
              <a:t>30 years in the industry</a:t>
            </a:r>
            <a:endParaRPr sz="2000">
              <a:solidFill>
                <a:srgbClr val="2D2D2D"/>
              </a:solidFill>
              <a:latin typeface="Sofia Sans Extra Condensed SemiBold"/>
              <a:ea typeface="Sofia Sans Extra Condensed SemiBold"/>
              <a:cs typeface="Sofia Sans Extra Condensed SemiBold"/>
              <a:sym typeface="Sofia Sans Extra Condensed SemiBold"/>
            </a:endParaRPr>
          </a:p>
          <a:p>
            <a:pPr indent="-355600" lvl="0" marL="457200" rtl="0" algn="l">
              <a:spcBef>
                <a:spcPts val="0"/>
              </a:spcBef>
              <a:spcAft>
                <a:spcPts val="0"/>
              </a:spcAft>
              <a:buClr>
                <a:srgbClr val="2D2D2D"/>
              </a:buClr>
              <a:buSzPts val="2000"/>
              <a:buFont typeface="Sofia Sans Extra Condensed SemiBold"/>
              <a:buChar char="●"/>
            </a:pPr>
            <a:r>
              <a:rPr lang="en-GB" sz="2000">
                <a:solidFill>
                  <a:srgbClr val="2D2D2D"/>
                </a:solidFill>
                <a:latin typeface="Sofia Sans Extra Condensed SemiBold"/>
                <a:ea typeface="Sofia Sans Extra Condensed SemiBold"/>
                <a:cs typeface="Sofia Sans Extra Condensed SemiBold"/>
                <a:sym typeface="Sofia Sans Extra Condensed SemiBold"/>
              </a:rPr>
              <a:t>My first computer was an Apple II</a:t>
            </a:r>
            <a:endParaRPr sz="2000">
              <a:solidFill>
                <a:srgbClr val="2D2D2D"/>
              </a:solidFill>
              <a:latin typeface="Sofia Sans Extra Condensed SemiBold"/>
              <a:ea typeface="Sofia Sans Extra Condensed SemiBold"/>
              <a:cs typeface="Sofia Sans Extra Condensed SemiBold"/>
              <a:sym typeface="Sofia Sans Extra Condensed SemiBold"/>
            </a:endParaRPr>
          </a:p>
          <a:p>
            <a:pPr indent="-355600" lvl="0" marL="457200" rtl="0" algn="l">
              <a:spcBef>
                <a:spcPts val="0"/>
              </a:spcBef>
              <a:spcAft>
                <a:spcPts val="0"/>
              </a:spcAft>
              <a:buClr>
                <a:srgbClr val="2D2D2D"/>
              </a:buClr>
              <a:buSzPts val="2000"/>
              <a:buFont typeface="Sofia Sans Extra Condensed SemiBold"/>
              <a:buChar char="●"/>
            </a:pPr>
            <a:r>
              <a:rPr lang="en-GB" sz="2000">
                <a:solidFill>
                  <a:srgbClr val="2D2D2D"/>
                </a:solidFill>
                <a:latin typeface="Sofia Sans Extra Condensed SemiBold"/>
                <a:ea typeface="Sofia Sans Extra Condensed SemiBold"/>
                <a:cs typeface="Sofia Sans Extra Condensed SemiBold"/>
                <a:sym typeface="Sofia Sans Extra Condensed SemiBold"/>
              </a:rPr>
              <a:t>Am I an Apple Fanboi?</a:t>
            </a:r>
            <a:endParaRPr sz="20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457200" rtl="0" algn="l">
              <a:spcBef>
                <a:spcPts val="0"/>
              </a:spcBef>
              <a:spcAft>
                <a:spcPts val="0"/>
              </a:spcAft>
              <a:buNone/>
            </a:pPr>
            <a:r>
              <a:t/>
            </a:r>
            <a:endParaRPr sz="2000">
              <a:solidFill>
                <a:srgbClr val="2D2D2D"/>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 name="Shape 435"/>
        <p:cNvGrpSpPr/>
        <p:nvPr/>
      </p:nvGrpSpPr>
      <p:grpSpPr>
        <a:xfrm>
          <a:off x="0" y="0"/>
          <a:ext cx="0" cy="0"/>
          <a:chOff x="0" y="0"/>
          <a:chExt cx="0" cy="0"/>
        </a:xfrm>
      </p:grpSpPr>
      <p:pic>
        <p:nvPicPr>
          <p:cNvPr id="436" name="Google Shape;436;p53"/>
          <p:cNvPicPr preferRelativeResize="0"/>
          <p:nvPr/>
        </p:nvPicPr>
        <p:blipFill>
          <a:blip r:embed="rId3">
            <a:alphaModFix/>
          </a:blip>
          <a:stretch>
            <a:fillRect/>
          </a:stretch>
        </p:blipFill>
        <p:spPr>
          <a:xfrm>
            <a:off x="0" y="0"/>
            <a:ext cx="1196575" cy="1196575"/>
          </a:xfrm>
          <a:prstGeom prst="rect">
            <a:avLst/>
          </a:prstGeom>
          <a:noFill/>
          <a:ln>
            <a:noFill/>
          </a:ln>
        </p:spPr>
      </p:pic>
      <p:sp>
        <p:nvSpPr>
          <p:cNvPr id="437" name="Google Shape;437;p53"/>
          <p:cNvSpPr txBox="1"/>
          <p:nvPr/>
        </p:nvSpPr>
        <p:spPr>
          <a:xfrm>
            <a:off x="1847675" y="828975"/>
            <a:ext cx="50136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rPr lang="en-GB" sz="1000">
                <a:solidFill>
                  <a:srgbClr val="080808"/>
                </a:solidFill>
                <a:highlight>
                  <a:schemeClr val="lt1"/>
                </a:highlight>
                <a:latin typeface="Courier New"/>
                <a:ea typeface="Courier New"/>
                <a:cs typeface="Courier New"/>
                <a:sym typeface="Courier New"/>
              </a:rPr>
              <a:t>       ]</a:t>
            </a:r>
            <a:endParaRPr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t/>
            </a:r>
            <a:endParaRPr i="1" sz="1000">
              <a:solidFill>
                <a:srgbClr val="8C8C8C"/>
              </a:solidFill>
              <a:highlight>
                <a:srgbClr val="FCF4D4"/>
              </a:highlight>
              <a:latin typeface="Courier New"/>
              <a:ea typeface="Courier New"/>
              <a:cs typeface="Courier New"/>
              <a:sym typeface="Courier New"/>
            </a:endParaRPr>
          </a:p>
        </p:txBody>
      </p:sp>
      <p:sp>
        <p:nvSpPr>
          <p:cNvPr id="438" name="Google Shape;438;p53"/>
          <p:cNvSpPr txBox="1"/>
          <p:nvPr/>
        </p:nvSpPr>
        <p:spPr>
          <a:xfrm>
            <a:off x="2475200" y="199675"/>
            <a:ext cx="4905300" cy="5694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GB" sz="2500">
                <a:solidFill>
                  <a:srgbClr val="2D2D2D"/>
                </a:solidFill>
                <a:latin typeface="Sofia Sans Extra Condensed SemiBold"/>
                <a:ea typeface="Sofia Sans Extra Condensed SemiBold"/>
                <a:cs typeface="Sofia Sans Extra Condensed SemiBold"/>
                <a:sym typeface="Sofia Sans Extra Condensed SemiBold"/>
              </a:rPr>
              <a:t>Tech Stack @ FreshBooks</a:t>
            </a:r>
            <a:endParaRPr sz="2500">
              <a:solidFill>
                <a:srgbClr val="2D2D2D"/>
              </a:solidFill>
              <a:latin typeface="Sofia Sans Extra Condensed SemiBold"/>
              <a:ea typeface="Sofia Sans Extra Condensed SemiBold"/>
              <a:cs typeface="Sofia Sans Extra Condensed SemiBold"/>
              <a:sym typeface="Sofia Sans Extra Condensed SemiBold"/>
            </a:endParaRPr>
          </a:p>
        </p:txBody>
      </p:sp>
      <p:sp>
        <p:nvSpPr>
          <p:cNvPr id="439" name="Google Shape;439;p53"/>
          <p:cNvSpPr txBox="1"/>
          <p:nvPr/>
        </p:nvSpPr>
        <p:spPr>
          <a:xfrm>
            <a:off x="1386450" y="1196575"/>
            <a:ext cx="7479900" cy="2878200"/>
          </a:xfrm>
          <a:prstGeom prst="rect">
            <a:avLst/>
          </a:prstGeom>
          <a:noFill/>
          <a:ln>
            <a:noFill/>
          </a:ln>
        </p:spPr>
        <p:txBody>
          <a:bodyPr anchorCtr="0" anchor="t" bIns="91425" lIns="91425" spcFirstLastPara="1" rIns="91425" wrap="square" tIns="91425">
            <a:spAutoFit/>
          </a:bodyPr>
          <a:lstStyle/>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Express.js, React - UI</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Python - Backend</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Ruby on Rails - Auth + Authz</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50ms is expected norm for Authz calls</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FBs had to increase DataDog budget 250ms -&gt; 600ms</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9144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4572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 name="Shape 443"/>
        <p:cNvGrpSpPr/>
        <p:nvPr/>
      </p:nvGrpSpPr>
      <p:grpSpPr>
        <a:xfrm>
          <a:off x="0" y="0"/>
          <a:ext cx="0" cy="0"/>
          <a:chOff x="0" y="0"/>
          <a:chExt cx="0" cy="0"/>
        </a:xfrm>
      </p:grpSpPr>
      <p:pic>
        <p:nvPicPr>
          <p:cNvPr id="444" name="Google Shape;444;p54"/>
          <p:cNvPicPr preferRelativeResize="0"/>
          <p:nvPr/>
        </p:nvPicPr>
        <p:blipFill>
          <a:blip r:embed="rId3">
            <a:alphaModFix/>
          </a:blip>
          <a:stretch>
            <a:fillRect/>
          </a:stretch>
        </p:blipFill>
        <p:spPr>
          <a:xfrm>
            <a:off x="0" y="0"/>
            <a:ext cx="1196575" cy="1196575"/>
          </a:xfrm>
          <a:prstGeom prst="rect">
            <a:avLst/>
          </a:prstGeom>
          <a:noFill/>
          <a:ln>
            <a:noFill/>
          </a:ln>
        </p:spPr>
      </p:pic>
      <p:sp>
        <p:nvSpPr>
          <p:cNvPr id="445" name="Google Shape;445;p54"/>
          <p:cNvSpPr txBox="1"/>
          <p:nvPr/>
        </p:nvSpPr>
        <p:spPr>
          <a:xfrm>
            <a:off x="1847675" y="828975"/>
            <a:ext cx="5013600" cy="3879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000">
                <a:solidFill>
                  <a:srgbClr val="0033B3"/>
                </a:solidFill>
                <a:highlight>
                  <a:schemeClr val="lt1"/>
                </a:highlight>
                <a:latin typeface="Courier New"/>
                <a:ea typeface="Courier New"/>
                <a:cs typeface="Courier New"/>
                <a:sym typeface="Courier New"/>
              </a:rPr>
              <a:t>def </a:t>
            </a:r>
            <a:r>
              <a:rPr lang="en-GB" sz="1000">
                <a:solidFill>
                  <a:srgbClr val="080808"/>
                </a:solidFill>
                <a:highlight>
                  <a:schemeClr val="lt1"/>
                </a:highlight>
                <a:latin typeface="Courier New"/>
                <a:ea typeface="Courier New"/>
                <a:cs typeface="Courier New"/>
                <a:sym typeface="Courier New"/>
              </a:rPr>
              <a:t>put(self, business_uuid):</a:t>
            </a:r>
            <a:endParaRPr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t/>
            </a:r>
            <a:endParaRPr i="1" sz="1000">
              <a:solidFill>
                <a:srgbClr val="8C8C8C"/>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rPr lang="en-GB" sz="1000">
                <a:solidFill>
                  <a:srgbClr val="080808"/>
                </a:solidFill>
                <a:highlight>
                  <a:schemeClr val="lt1"/>
                </a:highlight>
                <a:latin typeface="Courier New"/>
                <a:ea typeface="Courier New"/>
                <a:cs typeface="Courier New"/>
                <a:sym typeface="Courier New"/>
              </a:rPr>
              <a:t>   </a:t>
            </a:r>
            <a:r>
              <a:rPr lang="en-GB" sz="1000">
                <a:solidFill>
                  <a:srgbClr val="0033B3"/>
                </a:solidFill>
                <a:highlight>
                  <a:schemeClr val="lt1"/>
                </a:highlight>
                <a:latin typeface="Courier New"/>
                <a:ea typeface="Courier New"/>
                <a:cs typeface="Courier New"/>
                <a:sym typeface="Courier New"/>
              </a:rPr>
              <a:t>if not </a:t>
            </a:r>
            <a:r>
              <a:rPr lang="en-GB" sz="1000">
                <a:solidFill>
                  <a:srgbClr val="080808"/>
                </a:solidFill>
                <a:highlight>
                  <a:schemeClr val="lt1"/>
                </a:highlight>
                <a:latin typeface="Courier New"/>
                <a:ea typeface="Courier New"/>
                <a:cs typeface="Courier New"/>
                <a:sym typeface="Courier New"/>
              </a:rPr>
              <a:t>self.permission.can_update():</a:t>
            </a:r>
            <a:endParaRPr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rPr lang="en-GB" sz="1000">
                <a:solidFill>
                  <a:srgbClr val="080808"/>
                </a:solidFill>
                <a:highlight>
                  <a:schemeClr val="lt1"/>
                </a:highlight>
                <a:latin typeface="Courier New"/>
                <a:ea typeface="Courier New"/>
                <a:cs typeface="Courier New"/>
                <a:sym typeface="Courier New"/>
              </a:rPr>
              <a:t>       </a:t>
            </a:r>
            <a:r>
              <a:rPr lang="en-GB" sz="1000">
                <a:solidFill>
                  <a:srgbClr val="0033B3"/>
                </a:solidFill>
                <a:highlight>
                  <a:schemeClr val="lt1"/>
                </a:highlight>
                <a:latin typeface="Courier New"/>
                <a:ea typeface="Courier New"/>
                <a:cs typeface="Courier New"/>
                <a:sym typeface="Courier New"/>
              </a:rPr>
              <a:t>raise </a:t>
            </a:r>
            <a:r>
              <a:rPr lang="en-GB" sz="1000">
                <a:solidFill>
                  <a:srgbClr val="080808"/>
                </a:solidFill>
                <a:highlight>
                  <a:schemeClr val="lt1"/>
                </a:highlight>
                <a:latin typeface="Courier New"/>
                <a:ea typeface="Courier New"/>
                <a:cs typeface="Courier New"/>
                <a:sym typeface="Courier New"/>
              </a:rPr>
              <a:t>ForbiddenError</a:t>
            </a:r>
            <a:endParaRPr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t/>
            </a:r>
            <a:endParaRPr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rPr lang="en-GB" sz="1000">
                <a:solidFill>
                  <a:srgbClr val="080808"/>
                </a:solidFill>
                <a:highlight>
                  <a:schemeClr val="lt1"/>
                </a:highlight>
                <a:latin typeface="Courier New"/>
                <a:ea typeface="Courier New"/>
                <a:cs typeface="Courier New"/>
                <a:sym typeface="Courier New"/>
              </a:rPr>
              <a:t>       </a:t>
            </a:r>
            <a:r>
              <a:rPr i="1" lang="en-GB" sz="1000">
                <a:solidFill>
                  <a:srgbClr val="8C8C8C"/>
                </a:solidFill>
                <a:highlight>
                  <a:schemeClr val="lt1"/>
                </a:highlight>
                <a:latin typeface="Courier New"/>
                <a:ea typeface="Courier New"/>
                <a:cs typeface="Courier New"/>
                <a:sym typeface="Courier New"/>
              </a:rPr>
              <a:t>#  ... do some updates ...</a:t>
            </a:r>
            <a:endParaRPr i="1" sz="1000">
              <a:solidFill>
                <a:srgbClr val="8C8C8C"/>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t/>
            </a:r>
            <a:endParaRPr i="1" sz="1000">
              <a:solidFill>
                <a:srgbClr val="8C8C8C"/>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t/>
            </a:r>
            <a:endParaRPr i="1" sz="1000">
              <a:solidFill>
                <a:srgbClr val="8C8C8C"/>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t/>
            </a:r>
            <a:endParaRPr i="1" sz="1000">
              <a:solidFill>
                <a:srgbClr val="8C8C8C"/>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rPr lang="en-GB" sz="1000">
                <a:solidFill>
                  <a:srgbClr val="0033B3"/>
                </a:solidFill>
                <a:highlight>
                  <a:schemeClr val="lt1"/>
                </a:highlight>
                <a:latin typeface="Courier New"/>
                <a:ea typeface="Courier New"/>
                <a:cs typeface="Courier New"/>
                <a:sym typeface="Courier New"/>
              </a:rPr>
              <a:t>class </a:t>
            </a:r>
            <a:r>
              <a:rPr lang="en-GB" sz="1000">
                <a:solidFill>
                  <a:srgbClr val="080808"/>
                </a:solidFill>
                <a:highlight>
                  <a:schemeClr val="lt1"/>
                </a:highlight>
                <a:latin typeface="Courier New"/>
                <a:ea typeface="Courier New"/>
                <a:cs typeface="Courier New"/>
                <a:sym typeface="Courier New"/>
              </a:rPr>
              <a:t>&lt;BusinessUnit&gt;Permission(BasePermission):</a:t>
            </a:r>
            <a:endParaRPr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rPr lang="en-GB" sz="1000">
                <a:solidFill>
                  <a:srgbClr val="080808"/>
                </a:solidFill>
                <a:highlight>
                  <a:schemeClr val="lt1"/>
                </a:highlight>
                <a:latin typeface="Courier New"/>
                <a:ea typeface="Courier New"/>
                <a:cs typeface="Courier New"/>
                <a:sym typeface="Courier New"/>
              </a:rPr>
              <a:t>   </a:t>
            </a:r>
            <a:r>
              <a:rPr lang="en-GB" sz="1000">
                <a:solidFill>
                  <a:srgbClr val="0033B3"/>
                </a:solidFill>
                <a:highlight>
                  <a:schemeClr val="lt1"/>
                </a:highlight>
                <a:latin typeface="Courier New"/>
                <a:ea typeface="Courier New"/>
                <a:cs typeface="Courier New"/>
                <a:sym typeface="Courier New"/>
              </a:rPr>
              <a:t>def </a:t>
            </a:r>
            <a:r>
              <a:rPr lang="en-GB" sz="1000">
                <a:solidFill>
                  <a:srgbClr val="080808"/>
                </a:solidFill>
                <a:highlight>
                  <a:schemeClr val="lt1"/>
                </a:highlight>
                <a:latin typeface="Courier New"/>
                <a:ea typeface="Courier New"/>
                <a:cs typeface="Courier New"/>
                <a:sym typeface="Courier New"/>
              </a:rPr>
              <a:t>can_read(self):</a:t>
            </a:r>
            <a:endParaRPr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rPr lang="en-GB" sz="1000">
                <a:solidFill>
                  <a:srgbClr val="080808"/>
                </a:solidFill>
                <a:highlight>
                  <a:schemeClr val="lt1"/>
                </a:highlight>
                <a:latin typeface="Courier New"/>
                <a:ea typeface="Courier New"/>
                <a:cs typeface="Courier New"/>
                <a:sym typeface="Courier New"/>
              </a:rPr>
              <a:t>       </a:t>
            </a:r>
            <a:r>
              <a:rPr lang="en-GB" sz="1000">
                <a:solidFill>
                  <a:srgbClr val="0033B3"/>
                </a:solidFill>
                <a:highlight>
                  <a:schemeClr val="lt1"/>
                </a:highlight>
                <a:latin typeface="Courier New"/>
                <a:ea typeface="Courier New"/>
                <a:cs typeface="Courier New"/>
                <a:sym typeface="Courier New"/>
              </a:rPr>
              <a:t>return </a:t>
            </a:r>
            <a:r>
              <a:rPr lang="en-GB" sz="1000">
                <a:solidFill>
                  <a:srgbClr val="080808"/>
                </a:solidFill>
                <a:highlight>
                  <a:schemeClr val="lt1"/>
                </a:highlight>
                <a:latin typeface="Courier New"/>
                <a:ea typeface="Courier New"/>
                <a:cs typeface="Courier New"/>
                <a:sym typeface="Courier New"/>
              </a:rPr>
              <a:t>self.role </a:t>
            </a:r>
            <a:r>
              <a:rPr lang="en-GB" sz="1000">
                <a:solidFill>
                  <a:srgbClr val="0033B3"/>
                </a:solidFill>
                <a:highlight>
                  <a:schemeClr val="lt1"/>
                </a:highlight>
                <a:latin typeface="Courier New"/>
                <a:ea typeface="Courier New"/>
                <a:cs typeface="Courier New"/>
                <a:sym typeface="Courier New"/>
              </a:rPr>
              <a:t>in </a:t>
            </a:r>
            <a:r>
              <a:rPr lang="en-GB" sz="1000">
                <a:solidFill>
                  <a:srgbClr val="080808"/>
                </a:solidFill>
                <a:highlight>
                  <a:schemeClr val="lt1"/>
                </a:highlight>
                <a:latin typeface="Courier New"/>
                <a:ea typeface="Courier New"/>
                <a:cs typeface="Courier New"/>
                <a:sym typeface="Courier New"/>
              </a:rPr>
              <a:t>[</a:t>
            </a:r>
            <a:endParaRPr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rPr lang="en-GB" sz="1000">
                <a:solidFill>
                  <a:srgbClr val="080808"/>
                </a:solidFill>
                <a:highlight>
                  <a:schemeClr val="lt1"/>
                </a:highlight>
                <a:latin typeface="Courier New"/>
                <a:ea typeface="Courier New"/>
                <a:cs typeface="Courier New"/>
                <a:sym typeface="Courier New"/>
              </a:rPr>
              <a:t>           self.BUSINESS_OWNER_ROLE,</a:t>
            </a:r>
            <a:endParaRPr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rPr lang="en-GB" sz="1000">
                <a:solidFill>
                  <a:srgbClr val="080808"/>
                </a:solidFill>
                <a:highlight>
                  <a:schemeClr val="lt1"/>
                </a:highlight>
                <a:latin typeface="Courier New"/>
                <a:ea typeface="Courier New"/>
                <a:cs typeface="Courier New"/>
                <a:sym typeface="Courier New"/>
              </a:rPr>
              <a:t>           self.BUSINESS_PARTNER_ROLE,</a:t>
            </a:r>
            <a:endParaRPr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rPr lang="en-GB" sz="1000">
                <a:solidFill>
                  <a:srgbClr val="080808"/>
                </a:solidFill>
                <a:highlight>
                  <a:schemeClr val="lt1"/>
                </a:highlight>
                <a:latin typeface="Courier New"/>
                <a:ea typeface="Courier New"/>
                <a:cs typeface="Courier New"/>
                <a:sym typeface="Courier New"/>
              </a:rPr>
              <a:t>           self.ACCOUNTANT_PARTNER_ROLE,</a:t>
            </a:r>
            <a:endParaRPr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rPr lang="en-GB" sz="1000">
                <a:solidFill>
                  <a:srgbClr val="080808"/>
                </a:solidFill>
                <a:highlight>
                  <a:schemeClr val="lt1"/>
                </a:highlight>
                <a:latin typeface="Courier New"/>
                <a:ea typeface="Courier New"/>
                <a:cs typeface="Courier New"/>
                <a:sym typeface="Courier New"/>
              </a:rPr>
              <a:t>       ]</a:t>
            </a:r>
            <a:endParaRPr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t/>
            </a:r>
            <a:endParaRPr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rPr lang="en-GB" sz="1000">
                <a:solidFill>
                  <a:srgbClr val="080808"/>
                </a:solidFill>
                <a:highlight>
                  <a:schemeClr val="lt1"/>
                </a:highlight>
                <a:latin typeface="Courier New"/>
                <a:ea typeface="Courier New"/>
                <a:cs typeface="Courier New"/>
                <a:sym typeface="Courier New"/>
              </a:rPr>
              <a:t>   </a:t>
            </a:r>
            <a:r>
              <a:rPr lang="en-GB" sz="1000">
                <a:solidFill>
                  <a:srgbClr val="0033B3"/>
                </a:solidFill>
                <a:highlight>
                  <a:schemeClr val="lt1"/>
                </a:highlight>
                <a:latin typeface="Courier New"/>
                <a:ea typeface="Courier New"/>
                <a:cs typeface="Courier New"/>
                <a:sym typeface="Courier New"/>
              </a:rPr>
              <a:t>def </a:t>
            </a:r>
            <a:r>
              <a:rPr lang="en-GB" sz="1000">
                <a:solidFill>
                  <a:srgbClr val="080808"/>
                </a:solidFill>
                <a:highlight>
                  <a:schemeClr val="lt1"/>
                </a:highlight>
                <a:latin typeface="Courier New"/>
                <a:ea typeface="Courier New"/>
                <a:cs typeface="Courier New"/>
                <a:sym typeface="Courier New"/>
              </a:rPr>
              <a:t>can_update(self):</a:t>
            </a:r>
            <a:endParaRPr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rPr lang="en-GB" sz="1000">
                <a:solidFill>
                  <a:srgbClr val="080808"/>
                </a:solidFill>
                <a:highlight>
                  <a:schemeClr val="lt1"/>
                </a:highlight>
                <a:latin typeface="Courier New"/>
                <a:ea typeface="Courier New"/>
                <a:cs typeface="Courier New"/>
                <a:sym typeface="Courier New"/>
              </a:rPr>
              <a:t>       </a:t>
            </a:r>
            <a:r>
              <a:rPr lang="en-GB" sz="1000">
                <a:solidFill>
                  <a:srgbClr val="0033B3"/>
                </a:solidFill>
                <a:highlight>
                  <a:schemeClr val="lt1"/>
                </a:highlight>
                <a:latin typeface="Courier New"/>
                <a:ea typeface="Courier New"/>
                <a:cs typeface="Courier New"/>
                <a:sym typeface="Courier New"/>
              </a:rPr>
              <a:t>return </a:t>
            </a:r>
            <a:r>
              <a:rPr lang="en-GB" sz="1000">
                <a:solidFill>
                  <a:srgbClr val="080808"/>
                </a:solidFill>
                <a:highlight>
                  <a:schemeClr val="lt1"/>
                </a:highlight>
                <a:latin typeface="Courier New"/>
                <a:ea typeface="Courier New"/>
                <a:cs typeface="Courier New"/>
                <a:sym typeface="Courier New"/>
              </a:rPr>
              <a:t>self.role </a:t>
            </a:r>
            <a:r>
              <a:rPr lang="en-GB" sz="1000">
                <a:solidFill>
                  <a:srgbClr val="0033B3"/>
                </a:solidFill>
                <a:highlight>
                  <a:schemeClr val="lt1"/>
                </a:highlight>
                <a:latin typeface="Courier New"/>
                <a:ea typeface="Courier New"/>
                <a:cs typeface="Courier New"/>
                <a:sym typeface="Courier New"/>
              </a:rPr>
              <a:t>in </a:t>
            </a:r>
            <a:r>
              <a:rPr lang="en-GB" sz="1000">
                <a:solidFill>
                  <a:srgbClr val="080808"/>
                </a:solidFill>
                <a:highlight>
                  <a:schemeClr val="lt1"/>
                </a:highlight>
                <a:latin typeface="Courier New"/>
                <a:ea typeface="Courier New"/>
                <a:cs typeface="Courier New"/>
                <a:sym typeface="Courier New"/>
              </a:rPr>
              <a:t>[</a:t>
            </a:r>
            <a:endParaRPr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rPr lang="en-GB" sz="1000">
                <a:solidFill>
                  <a:srgbClr val="080808"/>
                </a:solidFill>
                <a:highlight>
                  <a:schemeClr val="lt1"/>
                </a:highlight>
                <a:latin typeface="Courier New"/>
                <a:ea typeface="Courier New"/>
                <a:cs typeface="Courier New"/>
                <a:sym typeface="Courier New"/>
              </a:rPr>
              <a:t>           self.BUSINESS_OWNER_ROLE,</a:t>
            </a:r>
            <a:endParaRPr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rPr lang="en-GB" sz="1000">
                <a:solidFill>
                  <a:srgbClr val="080808"/>
                </a:solidFill>
                <a:highlight>
                  <a:schemeClr val="lt1"/>
                </a:highlight>
                <a:latin typeface="Courier New"/>
                <a:ea typeface="Courier New"/>
                <a:cs typeface="Courier New"/>
                <a:sym typeface="Courier New"/>
              </a:rPr>
              <a:t>           self.BUSINESS_PARTNER_ROLE,</a:t>
            </a:r>
            <a:endParaRPr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rPr lang="en-GB" sz="1000">
                <a:solidFill>
                  <a:srgbClr val="080808"/>
                </a:solidFill>
                <a:highlight>
                  <a:schemeClr val="lt1"/>
                </a:highlight>
                <a:latin typeface="Courier New"/>
                <a:ea typeface="Courier New"/>
                <a:cs typeface="Courier New"/>
                <a:sym typeface="Courier New"/>
              </a:rPr>
              <a:t>           self.ACCOUNTANT_PARTNER_ROLE,</a:t>
            </a:r>
            <a:endParaRPr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rPr lang="en-GB" sz="1000">
                <a:solidFill>
                  <a:srgbClr val="080808"/>
                </a:solidFill>
                <a:highlight>
                  <a:schemeClr val="lt1"/>
                </a:highlight>
                <a:latin typeface="Courier New"/>
                <a:ea typeface="Courier New"/>
                <a:cs typeface="Courier New"/>
                <a:sym typeface="Courier New"/>
              </a:rPr>
              <a:t>       ]</a:t>
            </a:r>
            <a:endParaRPr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t/>
            </a:r>
            <a:endParaRPr i="1" sz="1000">
              <a:solidFill>
                <a:srgbClr val="8C8C8C"/>
              </a:solidFill>
              <a:highlight>
                <a:srgbClr val="FCF4D4"/>
              </a:highlight>
              <a:latin typeface="Courier New"/>
              <a:ea typeface="Courier New"/>
              <a:cs typeface="Courier New"/>
              <a:sym typeface="Courier New"/>
            </a:endParaRPr>
          </a:p>
        </p:txBody>
      </p:sp>
      <p:sp>
        <p:nvSpPr>
          <p:cNvPr id="446" name="Google Shape;446;p54"/>
          <p:cNvSpPr txBox="1"/>
          <p:nvPr/>
        </p:nvSpPr>
        <p:spPr>
          <a:xfrm>
            <a:off x="1316450" y="92575"/>
            <a:ext cx="4296600" cy="5694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GB" sz="2500">
                <a:solidFill>
                  <a:srgbClr val="2D2D2D"/>
                </a:solidFill>
                <a:latin typeface="Sofia Sans Extra Condensed SemiBold"/>
                <a:ea typeface="Sofia Sans Extra Condensed SemiBold"/>
                <a:cs typeface="Sofia Sans Extra Condensed SemiBold"/>
                <a:sym typeface="Sofia Sans Extra Condensed SemiBold"/>
              </a:rPr>
              <a:t>Typical Code for checking permissions</a:t>
            </a:r>
            <a:endParaRPr sz="2500">
              <a:solidFill>
                <a:srgbClr val="2D2D2D"/>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 name="Shape 450"/>
        <p:cNvGrpSpPr/>
        <p:nvPr/>
      </p:nvGrpSpPr>
      <p:grpSpPr>
        <a:xfrm>
          <a:off x="0" y="0"/>
          <a:ext cx="0" cy="0"/>
          <a:chOff x="0" y="0"/>
          <a:chExt cx="0" cy="0"/>
        </a:xfrm>
      </p:grpSpPr>
      <p:pic>
        <p:nvPicPr>
          <p:cNvPr id="451" name="Google Shape;451;p55"/>
          <p:cNvPicPr preferRelativeResize="0"/>
          <p:nvPr/>
        </p:nvPicPr>
        <p:blipFill>
          <a:blip r:embed="rId3">
            <a:alphaModFix/>
          </a:blip>
          <a:stretch>
            <a:fillRect/>
          </a:stretch>
        </p:blipFill>
        <p:spPr>
          <a:xfrm>
            <a:off x="0" y="0"/>
            <a:ext cx="1196575" cy="1196575"/>
          </a:xfrm>
          <a:prstGeom prst="rect">
            <a:avLst/>
          </a:prstGeom>
          <a:noFill/>
          <a:ln>
            <a:noFill/>
          </a:ln>
        </p:spPr>
      </p:pic>
      <p:sp>
        <p:nvSpPr>
          <p:cNvPr id="452" name="Google Shape;452;p55"/>
          <p:cNvSpPr txBox="1"/>
          <p:nvPr/>
        </p:nvSpPr>
        <p:spPr>
          <a:xfrm>
            <a:off x="1847675" y="828975"/>
            <a:ext cx="5013600" cy="3879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000">
                <a:solidFill>
                  <a:srgbClr val="0033B3"/>
                </a:solidFill>
                <a:highlight>
                  <a:schemeClr val="lt1"/>
                </a:highlight>
                <a:latin typeface="Courier New"/>
                <a:ea typeface="Courier New"/>
                <a:cs typeface="Courier New"/>
                <a:sym typeface="Courier New"/>
              </a:rPr>
              <a:t>def </a:t>
            </a:r>
            <a:r>
              <a:rPr lang="en-GB" sz="1000">
                <a:solidFill>
                  <a:srgbClr val="080808"/>
                </a:solidFill>
                <a:highlight>
                  <a:schemeClr val="lt1"/>
                </a:highlight>
                <a:latin typeface="Courier New"/>
                <a:ea typeface="Courier New"/>
                <a:cs typeface="Courier New"/>
                <a:sym typeface="Courier New"/>
              </a:rPr>
              <a:t>put(self, business_uuid):</a:t>
            </a:r>
            <a:endParaRPr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t/>
            </a:r>
            <a:endParaRPr i="1" sz="1000">
              <a:solidFill>
                <a:srgbClr val="8C8C8C"/>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rPr lang="en-GB" sz="1000">
                <a:solidFill>
                  <a:srgbClr val="080808"/>
                </a:solidFill>
                <a:highlight>
                  <a:schemeClr val="lt1"/>
                </a:highlight>
                <a:latin typeface="Courier New"/>
                <a:ea typeface="Courier New"/>
                <a:cs typeface="Courier New"/>
                <a:sym typeface="Courier New"/>
              </a:rPr>
              <a:t>   </a:t>
            </a:r>
            <a:r>
              <a:rPr lang="en-GB" sz="1000">
                <a:solidFill>
                  <a:srgbClr val="0033B3"/>
                </a:solidFill>
                <a:highlight>
                  <a:schemeClr val="lt1"/>
                </a:highlight>
                <a:latin typeface="Courier New"/>
                <a:ea typeface="Courier New"/>
                <a:cs typeface="Courier New"/>
                <a:sym typeface="Courier New"/>
              </a:rPr>
              <a:t>if not </a:t>
            </a:r>
            <a:r>
              <a:rPr lang="en-GB" sz="1000">
                <a:solidFill>
                  <a:srgbClr val="080808"/>
                </a:solidFill>
                <a:highlight>
                  <a:schemeClr val="lt1"/>
                </a:highlight>
                <a:latin typeface="Courier New"/>
                <a:ea typeface="Courier New"/>
                <a:cs typeface="Courier New"/>
                <a:sym typeface="Courier New"/>
              </a:rPr>
              <a:t>self.permission.can_update():</a:t>
            </a:r>
            <a:endParaRPr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rPr lang="en-GB" sz="1000">
                <a:solidFill>
                  <a:srgbClr val="080808"/>
                </a:solidFill>
                <a:highlight>
                  <a:schemeClr val="lt1"/>
                </a:highlight>
                <a:latin typeface="Courier New"/>
                <a:ea typeface="Courier New"/>
                <a:cs typeface="Courier New"/>
                <a:sym typeface="Courier New"/>
              </a:rPr>
              <a:t>       </a:t>
            </a:r>
            <a:r>
              <a:rPr lang="en-GB" sz="1000">
                <a:solidFill>
                  <a:srgbClr val="0033B3"/>
                </a:solidFill>
                <a:highlight>
                  <a:schemeClr val="lt1"/>
                </a:highlight>
                <a:latin typeface="Courier New"/>
                <a:ea typeface="Courier New"/>
                <a:cs typeface="Courier New"/>
                <a:sym typeface="Courier New"/>
              </a:rPr>
              <a:t>raise </a:t>
            </a:r>
            <a:r>
              <a:rPr lang="en-GB" sz="1000">
                <a:solidFill>
                  <a:srgbClr val="080808"/>
                </a:solidFill>
                <a:highlight>
                  <a:schemeClr val="lt1"/>
                </a:highlight>
                <a:latin typeface="Courier New"/>
                <a:ea typeface="Courier New"/>
                <a:cs typeface="Courier New"/>
                <a:sym typeface="Courier New"/>
              </a:rPr>
              <a:t>ForbiddenError</a:t>
            </a:r>
            <a:endParaRPr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t/>
            </a:r>
            <a:endParaRPr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rPr lang="en-GB" sz="1000">
                <a:solidFill>
                  <a:srgbClr val="080808"/>
                </a:solidFill>
                <a:highlight>
                  <a:schemeClr val="lt1"/>
                </a:highlight>
                <a:latin typeface="Courier New"/>
                <a:ea typeface="Courier New"/>
                <a:cs typeface="Courier New"/>
                <a:sym typeface="Courier New"/>
              </a:rPr>
              <a:t>       </a:t>
            </a:r>
            <a:r>
              <a:rPr i="1" lang="en-GB" sz="1000">
                <a:solidFill>
                  <a:srgbClr val="8C8C8C"/>
                </a:solidFill>
                <a:highlight>
                  <a:schemeClr val="lt1"/>
                </a:highlight>
                <a:latin typeface="Courier New"/>
                <a:ea typeface="Courier New"/>
                <a:cs typeface="Courier New"/>
                <a:sym typeface="Courier New"/>
              </a:rPr>
              <a:t>#  ... do some updates ...</a:t>
            </a:r>
            <a:endParaRPr i="1" sz="1000">
              <a:solidFill>
                <a:srgbClr val="8C8C8C"/>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t/>
            </a:r>
            <a:endParaRPr i="1" sz="1000">
              <a:solidFill>
                <a:srgbClr val="8C8C8C"/>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t/>
            </a:r>
            <a:endParaRPr i="1" sz="1000">
              <a:solidFill>
                <a:srgbClr val="8C8C8C"/>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t/>
            </a:r>
            <a:endParaRPr i="1" sz="1000">
              <a:solidFill>
                <a:srgbClr val="8C8C8C"/>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rPr lang="en-GB" sz="1000">
                <a:solidFill>
                  <a:srgbClr val="0033B3"/>
                </a:solidFill>
                <a:highlight>
                  <a:schemeClr val="lt1"/>
                </a:highlight>
                <a:latin typeface="Courier New"/>
                <a:ea typeface="Courier New"/>
                <a:cs typeface="Courier New"/>
                <a:sym typeface="Courier New"/>
              </a:rPr>
              <a:t>class </a:t>
            </a:r>
            <a:r>
              <a:rPr lang="en-GB" sz="1000">
                <a:solidFill>
                  <a:srgbClr val="080808"/>
                </a:solidFill>
                <a:highlight>
                  <a:schemeClr val="lt1"/>
                </a:highlight>
                <a:latin typeface="Courier New"/>
                <a:ea typeface="Courier New"/>
                <a:cs typeface="Courier New"/>
                <a:sym typeface="Courier New"/>
              </a:rPr>
              <a:t>&lt;BusinessUnit&gt;Permission(BasePermission):</a:t>
            </a:r>
            <a:endParaRPr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rPr lang="en-GB" sz="1000">
                <a:solidFill>
                  <a:srgbClr val="080808"/>
                </a:solidFill>
                <a:highlight>
                  <a:schemeClr val="lt1"/>
                </a:highlight>
                <a:latin typeface="Courier New"/>
                <a:ea typeface="Courier New"/>
                <a:cs typeface="Courier New"/>
                <a:sym typeface="Courier New"/>
              </a:rPr>
              <a:t>   </a:t>
            </a:r>
            <a:r>
              <a:rPr lang="en-GB" sz="1000">
                <a:solidFill>
                  <a:srgbClr val="0033B3"/>
                </a:solidFill>
                <a:highlight>
                  <a:schemeClr val="lt1"/>
                </a:highlight>
                <a:latin typeface="Courier New"/>
                <a:ea typeface="Courier New"/>
                <a:cs typeface="Courier New"/>
                <a:sym typeface="Courier New"/>
              </a:rPr>
              <a:t>def </a:t>
            </a:r>
            <a:r>
              <a:rPr lang="en-GB" sz="1000">
                <a:solidFill>
                  <a:srgbClr val="080808"/>
                </a:solidFill>
                <a:highlight>
                  <a:schemeClr val="lt1"/>
                </a:highlight>
                <a:latin typeface="Courier New"/>
                <a:ea typeface="Courier New"/>
                <a:cs typeface="Courier New"/>
                <a:sym typeface="Courier New"/>
              </a:rPr>
              <a:t>can_read(self):</a:t>
            </a:r>
            <a:endParaRPr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rPr lang="en-GB" sz="1000">
                <a:solidFill>
                  <a:srgbClr val="080808"/>
                </a:solidFill>
                <a:highlight>
                  <a:schemeClr val="lt1"/>
                </a:highlight>
                <a:latin typeface="Courier New"/>
                <a:ea typeface="Courier New"/>
                <a:cs typeface="Courier New"/>
                <a:sym typeface="Courier New"/>
              </a:rPr>
              <a:t>       </a:t>
            </a:r>
            <a:r>
              <a:rPr lang="en-GB" sz="1000">
                <a:solidFill>
                  <a:srgbClr val="0033B3"/>
                </a:solidFill>
                <a:highlight>
                  <a:schemeClr val="lt1"/>
                </a:highlight>
                <a:latin typeface="Courier New"/>
                <a:ea typeface="Courier New"/>
                <a:cs typeface="Courier New"/>
                <a:sym typeface="Courier New"/>
              </a:rPr>
              <a:t>return </a:t>
            </a:r>
            <a:r>
              <a:rPr lang="en-GB" sz="1000">
                <a:solidFill>
                  <a:srgbClr val="080808"/>
                </a:solidFill>
                <a:highlight>
                  <a:schemeClr val="lt1"/>
                </a:highlight>
                <a:latin typeface="Courier New"/>
                <a:ea typeface="Courier New"/>
                <a:cs typeface="Courier New"/>
                <a:sym typeface="Courier New"/>
              </a:rPr>
              <a:t>self.role </a:t>
            </a:r>
            <a:r>
              <a:rPr lang="en-GB" sz="1000">
                <a:solidFill>
                  <a:srgbClr val="0033B3"/>
                </a:solidFill>
                <a:highlight>
                  <a:schemeClr val="lt1"/>
                </a:highlight>
                <a:latin typeface="Courier New"/>
                <a:ea typeface="Courier New"/>
                <a:cs typeface="Courier New"/>
                <a:sym typeface="Courier New"/>
              </a:rPr>
              <a:t>in </a:t>
            </a:r>
            <a:r>
              <a:rPr lang="en-GB" sz="1000">
                <a:solidFill>
                  <a:srgbClr val="080808"/>
                </a:solidFill>
                <a:highlight>
                  <a:schemeClr val="lt1"/>
                </a:highlight>
                <a:latin typeface="Courier New"/>
                <a:ea typeface="Courier New"/>
                <a:cs typeface="Courier New"/>
                <a:sym typeface="Courier New"/>
              </a:rPr>
              <a:t>[</a:t>
            </a:r>
            <a:endParaRPr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rPr lang="en-GB" sz="1000">
                <a:solidFill>
                  <a:srgbClr val="080808"/>
                </a:solidFill>
                <a:highlight>
                  <a:schemeClr val="lt1"/>
                </a:highlight>
                <a:latin typeface="Courier New"/>
                <a:ea typeface="Courier New"/>
                <a:cs typeface="Courier New"/>
                <a:sym typeface="Courier New"/>
              </a:rPr>
              <a:t>           self.BUSINESS_OWNER_ROLE,</a:t>
            </a:r>
            <a:endParaRPr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rPr lang="en-GB" sz="1000">
                <a:solidFill>
                  <a:srgbClr val="080808"/>
                </a:solidFill>
                <a:highlight>
                  <a:schemeClr val="lt1"/>
                </a:highlight>
                <a:latin typeface="Courier New"/>
                <a:ea typeface="Courier New"/>
                <a:cs typeface="Courier New"/>
                <a:sym typeface="Courier New"/>
              </a:rPr>
              <a:t>           self.BUSINESS_PARTNER_ROLE,</a:t>
            </a:r>
            <a:endParaRPr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rPr lang="en-GB" sz="1000">
                <a:solidFill>
                  <a:srgbClr val="080808"/>
                </a:solidFill>
                <a:highlight>
                  <a:schemeClr val="lt1"/>
                </a:highlight>
                <a:latin typeface="Courier New"/>
                <a:ea typeface="Courier New"/>
                <a:cs typeface="Courier New"/>
                <a:sym typeface="Courier New"/>
              </a:rPr>
              <a:t>           self.ACCOUNTANT_PARTNER_ROLE,</a:t>
            </a:r>
            <a:endParaRPr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rPr lang="en-GB" sz="1000">
                <a:solidFill>
                  <a:srgbClr val="080808"/>
                </a:solidFill>
                <a:highlight>
                  <a:schemeClr val="lt1"/>
                </a:highlight>
                <a:latin typeface="Courier New"/>
                <a:ea typeface="Courier New"/>
                <a:cs typeface="Courier New"/>
                <a:sym typeface="Courier New"/>
              </a:rPr>
              <a:t>       ]</a:t>
            </a:r>
            <a:endParaRPr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t/>
            </a:r>
            <a:endParaRPr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rPr lang="en-GB" sz="1000">
                <a:solidFill>
                  <a:srgbClr val="080808"/>
                </a:solidFill>
                <a:highlight>
                  <a:schemeClr val="lt1"/>
                </a:highlight>
                <a:latin typeface="Courier New"/>
                <a:ea typeface="Courier New"/>
                <a:cs typeface="Courier New"/>
                <a:sym typeface="Courier New"/>
              </a:rPr>
              <a:t>   </a:t>
            </a:r>
            <a:r>
              <a:rPr lang="en-GB" sz="1000">
                <a:solidFill>
                  <a:srgbClr val="0033B3"/>
                </a:solidFill>
                <a:highlight>
                  <a:schemeClr val="lt1"/>
                </a:highlight>
                <a:latin typeface="Courier New"/>
                <a:ea typeface="Courier New"/>
                <a:cs typeface="Courier New"/>
                <a:sym typeface="Courier New"/>
              </a:rPr>
              <a:t>def </a:t>
            </a:r>
            <a:r>
              <a:rPr lang="en-GB" sz="1000">
                <a:solidFill>
                  <a:srgbClr val="080808"/>
                </a:solidFill>
                <a:highlight>
                  <a:schemeClr val="lt1"/>
                </a:highlight>
                <a:latin typeface="Courier New"/>
                <a:ea typeface="Courier New"/>
                <a:cs typeface="Courier New"/>
                <a:sym typeface="Courier New"/>
              </a:rPr>
              <a:t>can_update(self):</a:t>
            </a:r>
            <a:endParaRPr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rPr lang="en-GB" sz="1000">
                <a:solidFill>
                  <a:srgbClr val="080808"/>
                </a:solidFill>
                <a:highlight>
                  <a:schemeClr val="lt1"/>
                </a:highlight>
                <a:latin typeface="Courier New"/>
                <a:ea typeface="Courier New"/>
                <a:cs typeface="Courier New"/>
                <a:sym typeface="Courier New"/>
              </a:rPr>
              <a:t>       </a:t>
            </a:r>
            <a:r>
              <a:rPr lang="en-GB" sz="1000">
                <a:solidFill>
                  <a:srgbClr val="0033B3"/>
                </a:solidFill>
                <a:highlight>
                  <a:schemeClr val="lt1"/>
                </a:highlight>
                <a:latin typeface="Courier New"/>
                <a:ea typeface="Courier New"/>
                <a:cs typeface="Courier New"/>
                <a:sym typeface="Courier New"/>
              </a:rPr>
              <a:t>return </a:t>
            </a:r>
            <a:r>
              <a:rPr lang="en-GB" sz="1000">
                <a:solidFill>
                  <a:srgbClr val="080808"/>
                </a:solidFill>
                <a:highlight>
                  <a:schemeClr val="lt1"/>
                </a:highlight>
                <a:latin typeface="Courier New"/>
                <a:ea typeface="Courier New"/>
                <a:cs typeface="Courier New"/>
                <a:sym typeface="Courier New"/>
              </a:rPr>
              <a:t>self.role </a:t>
            </a:r>
            <a:r>
              <a:rPr lang="en-GB" sz="1000">
                <a:solidFill>
                  <a:srgbClr val="0033B3"/>
                </a:solidFill>
                <a:highlight>
                  <a:schemeClr val="lt1"/>
                </a:highlight>
                <a:latin typeface="Courier New"/>
                <a:ea typeface="Courier New"/>
                <a:cs typeface="Courier New"/>
                <a:sym typeface="Courier New"/>
              </a:rPr>
              <a:t>in </a:t>
            </a:r>
            <a:r>
              <a:rPr lang="en-GB" sz="1000">
                <a:solidFill>
                  <a:srgbClr val="080808"/>
                </a:solidFill>
                <a:highlight>
                  <a:schemeClr val="lt1"/>
                </a:highlight>
                <a:latin typeface="Courier New"/>
                <a:ea typeface="Courier New"/>
                <a:cs typeface="Courier New"/>
                <a:sym typeface="Courier New"/>
              </a:rPr>
              <a:t>[</a:t>
            </a:r>
            <a:endParaRPr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rPr lang="en-GB" sz="1000">
                <a:solidFill>
                  <a:srgbClr val="080808"/>
                </a:solidFill>
                <a:highlight>
                  <a:schemeClr val="lt1"/>
                </a:highlight>
                <a:latin typeface="Courier New"/>
                <a:ea typeface="Courier New"/>
                <a:cs typeface="Courier New"/>
                <a:sym typeface="Courier New"/>
              </a:rPr>
              <a:t>           self.BUSINESS_OWNER_ROLE,</a:t>
            </a:r>
            <a:endParaRPr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rPr lang="en-GB" sz="1000">
                <a:solidFill>
                  <a:srgbClr val="080808"/>
                </a:solidFill>
                <a:highlight>
                  <a:schemeClr val="lt1"/>
                </a:highlight>
                <a:latin typeface="Courier New"/>
                <a:ea typeface="Courier New"/>
                <a:cs typeface="Courier New"/>
                <a:sym typeface="Courier New"/>
              </a:rPr>
              <a:t>           self.BUSINESS_PARTNER_ROLE,</a:t>
            </a:r>
            <a:endParaRPr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rPr lang="en-GB" sz="1000">
                <a:solidFill>
                  <a:srgbClr val="080808"/>
                </a:solidFill>
                <a:highlight>
                  <a:schemeClr val="lt1"/>
                </a:highlight>
                <a:latin typeface="Courier New"/>
                <a:ea typeface="Courier New"/>
                <a:cs typeface="Courier New"/>
                <a:sym typeface="Courier New"/>
              </a:rPr>
              <a:t>           self.ACCOUNTANT_PARTNER_ROLE,</a:t>
            </a:r>
            <a:endParaRPr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rPr lang="en-GB" sz="1000">
                <a:solidFill>
                  <a:srgbClr val="080808"/>
                </a:solidFill>
                <a:highlight>
                  <a:schemeClr val="lt1"/>
                </a:highlight>
                <a:latin typeface="Courier New"/>
                <a:ea typeface="Courier New"/>
                <a:cs typeface="Courier New"/>
                <a:sym typeface="Courier New"/>
              </a:rPr>
              <a:t>       ]</a:t>
            </a:r>
            <a:endParaRPr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t/>
            </a:r>
            <a:endParaRPr i="1" sz="1000">
              <a:solidFill>
                <a:srgbClr val="8C8C8C"/>
              </a:solidFill>
              <a:highlight>
                <a:srgbClr val="FCF4D4"/>
              </a:highlight>
              <a:latin typeface="Courier New"/>
              <a:ea typeface="Courier New"/>
              <a:cs typeface="Courier New"/>
              <a:sym typeface="Courier New"/>
            </a:endParaRPr>
          </a:p>
        </p:txBody>
      </p:sp>
      <p:sp>
        <p:nvSpPr>
          <p:cNvPr id="453" name="Google Shape;453;p55"/>
          <p:cNvSpPr txBox="1"/>
          <p:nvPr/>
        </p:nvSpPr>
        <p:spPr>
          <a:xfrm>
            <a:off x="1316450" y="92575"/>
            <a:ext cx="4296600" cy="5694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GB" sz="2500">
                <a:solidFill>
                  <a:srgbClr val="2D2D2D"/>
                </a:solidFill>
                <a:latin typeface="Sofia Sans Extra Condensed SemiBold"/>
                <a:ea typeface="Sofia Sans Extra Condensed SemiBold"/>
                <a:cs typeface="Sofia Sans Extra Condensed SemiBold"/>
                <a:sym typeface="Sofia Sans Extra Condensed SemiBold"/>
              </a:rPr>
              <a:t>Typical Code for checking permissions</a:t>
            </a:r>
            <a:endParaRPr sz="2500">
              <a:solidFill>
                <a:srgbClr val="2D2D2D"/>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pic>
        <p:nvPicPr>
          <p:cNvPr id="458" name="Google Shape;458;p56"/>
          <p:cNvPicPr preferRelativeResize="0"/>
          <p:nvPr/>
        </p:nvPicPr>
        <p:blipFill>
          <a:blip r:embed="rId3">
            <a:alphaModFix/>
          </a:blip>
          <a:stretch>
            <a:fillRect/>
          </a:stretch>
        </p:blipFill>
        <p:spPr>
          <a:xfrm>
            <a:off x="0" y="0"/>
            <a:ext cx="1196575" cy="1196575"/>
          </a:xfrm>
          <a:prstGeom prst="rect">
            <a:avLst/>
          </a:prstGeom>
          <a:noFill/>
          <a:ln>
            <a:noFill/>
          </a:ln>
        </p:spPr>
      </p:pic>
      <p:sp>
        <p:nvSpPr>
          <p:cNvPr id="459" name="Google Shape;459;p56"/>
          <p:cNvSpPr txBox="1"/>
          <p:nvPr/>
        </p:nvSpPr>
        <p:spPr>
          <a:xfrm>
            <a:off x="1847675" y="828975"/>
            <a:ext cx="5013600" cy="3879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000">
                <a:solidFill>
                  <a:srgbClr val="0033B3"/>
                </a:solidFill>
                <a:highlight>
                  <a:schemeClr val="lt1"/>
                </a:highlight>
                <a:latin typeface="Courier New"/>
                <a:ea typeface="Courier New"/>
                <a:cs typeface="Courier New"/>
                <a:sym typeface="Courier New"/>
              </a:rPr>
              <a:t>def </a:t>
            </a:r>
            <a:r>
              <a:rPr lang="en-GB" sz="1000">
                <a:solidFill>
                  <a:srgbClr val="080808"/>
                </a:solidFill>
                <a:highlight>
                  <a:schemeClr val="lt1"/>
                </a:highlight>
                <a:latin typeface="Courier New"/>
                <a:ea typeface="Courier New"/>
                <a:cs typeface="Courier New"/>
                <a:sym typeface="Courier New"/>
              </a:rPr>
              <a:t>put(self, business_uuid):</a:t>
            </a:r>
            <a:endParaRPr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t/>
            </a:r>
            <a:endParaRPr i="1" sz="1000">
              <a:solidFill>
                <a:srgbClr val="8C8C8C"/>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rPr lang="en-GB" sz="1000">
                <a:solidFill>
                  <a:srgbClr val="080808"/>
                </a:solidFill>
                <a:highlight>
                  <a:schemeClr val="lt1"/>
                </a:highlight>
                <a:latin typeface="Courier New"/>
                <a:ea typeface="Courier New"/>
                <a:cs typeface="Courier New"/>
                <a:sym typeface="Courier New"/>
              </a:rPr>
              <a:t>   </a:t>
            </a:r>
            <a:r>
              <a:rPr lang="en-GB" sz="1000">
                <a:solidFill>
                  <a:srgbClr val="0033B3"/>
                </a:solidFill>
                <a:highlight>
                  <a:schemeClr val="lt1"/>
                </a:highlight>
                <a:latin typeface="Courier New"/>
                <a:ea typeface="Courier New"/>
                <a:cs typeface="Courier New"/>
                <a:sym typeface="Courier New"/>
              </a:rPr>
              <a:t>if not </a:t>
            </a:r>
            <a:r>
              <a:rPr lang="en-GB" sz="1000">
                <a:solidFill>
                  <a:srgbClr val="080808"/>
                </a:solidFill>
                <a:highlight>
                  <a:schemeClr val="lt1"/>
                </a:highlight>
                <a:latin typeface="Courier New"/>
                <a:ea typeface="Courier New"/>
                <a:cs typeface="Courier New"/>
                <a:sym typeface="Courier New"/>
              </a:rPr>
              <a:t>self.permission.can_update():</a:t>
            </a:r>
            <a:endParaRPr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rPr lang="en-GB" sz="1000">
                <a:solidFill>
                  <a:srgbClr val="080808"/>
                </a:solidFill>
                <a:highlight>
                  <a:schemeClr val="lt1"/>
                </a:highlight>
                <a:latin typeface="Courier New"/>
                <a:ea typeface="Courier New"/>
                <a:cs typeface="Courier New"/>
                <a:sym typeface="Courier New"/>
              </a:rPr>
              <a:t>       </a:t>
            </a:r>
            <a:r>
              <a:rPr lang="en-GB" sz="1000">
                <a:solidFill>
                  <a:srgbClr val="0033B3"/>
                </a:solidFill>
                <a:highlight>
                  <a:schemeClr val="lt1"/>
                </a:highlight>
                <a:latin typeface="Courier New"/>
                <a:ea typeface="Courier New"/>
                <a:cs typeface="Courier New"/>
                <a:sym typeface="Courier New"/>
              </a:rPr>
              <a:t>r</a:t>
            </a:r>
            <a:r>
              <a:rPr lang="en-GB" sz="1000">
                <a:solidFill>
                  <a:srgbClr val="0033B3"/>
                </a:solidFill>
                <a:highlight>
                  <a:schemeClr val="lt1"/>
                </a:highlight>
                <a:latin typeface="Courier New"/>
                <a:ea typeface="Courier New"/>
                <a:cs typeface="Courier New"/>
                <a:sym typeface="Courier New"/>
              </a:rPr>
              <a:t>aise </a:t>
            </a:r>
            <a:r>
              <a:rPr lang="en-GB" sz="1000">
                <a:solidFill>
                  <a:srgbClr val="080808"/>
                </a:solidFill>
                <a:highlight>
                  <a:schemeClr val="lt1"/>
                </a:highlight>
                <a:latin typeface="Courier New"/>
                <a:ea typeface="Courier New"/>
                <a:cs typeface="Courier New"/>
                <a:sym typeface="Courier New"/>
              </a:rPr>
              <a:t>ForbiddenError</a:t>
            </a:r>
            <a:endParaRPr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t/>
            </a:r>
            <a:endParaRPr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rPr lang="en-GB" sz="1000">
                <a:solidFill>
                  <a:srgbClr val="080808"/>
                </a:solidFill>
                <a:highlight>
                  <a:schemeClr val="lt1"/>
                </a:highlight>
                <a:latin typeface="Courier New"/>
                <a:ea typeface="Courier New"/>
                <a:cs typeface="Courier New"/>
                <a:sym typeface="Courier New"/>
              </a:rPr>
              <a:t>       </a:t>
            </a:r>
            <a:r>
              <a:rPr i="1" lang="en-GB" sz="1000">
                <a:solidFill>
                  <a:srgbClr val="8C8C8C"/>
                </a:solidFill>
                <a:highlight>
                  <a:schemeClr val="lt1"/>
                </a:highlight>
                <a:latin typeface="Courier New"/>
                <a:ea typeface="Courier New"/>
                <a:cs typeface="Courier New"/>
                <a:sym typeface="Courier New"/>
              </a:rPr>
              <a:t>#  ... do some updates </a:t>
            </a:r>
            <a:r>
              <a:rPr i="1" lang="en-GB" sz="1000">
                <a:solidFill>
                  <a:srgbClr val="8C8C8C"/>
                </a:solidFill>
                <a:highlight>
                  <a:schemeClr val="lt1"/>
                </a:highlight>
                <a:latin typeface="Courier New"/>
                <a:ea typeface="Courier New"/>
                <a:cs typeface="Courier New"/>
                <a:sym typeface="Courier New"/>
              </a:rPr>
              <a:t>...</a:t>
            </a:r>
            <a:endParaRPr i="1" sz="1000">
              <a:solidFill>
                <a:srgbClr val="8C8C8C"/>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t/>
            </a:r>
            <a:endParaRPr i="1" sz="1000">
              <a:solidFill>
                <a:srgbClr val="8C8C8C"/>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t/>
            </a:r>
            <a:endParaRPr i="1" sz="1000">
              <a:solidFill>
                <a:srgbClr val="8C8C8C"/>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t/>
            </a:r>
            <a:endParaRPr i="1" sz="1000">
              <a:solidFill>
                <a:srgbClr val="8C8C8C"/>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rPr lang="en-GB" sz="1000">
                <a:solidFill>
                  <a:srgbClr val="0033B3"/>
                </a:solidFill>
                <a:highlight>
                  <a:schemeClr val="lt1"/>
                </a:highlight>
                <a:latin typeface="Courier New"/>
                <a:ea typeface="Courier New"/>
                <a:cs typeface="Courier New"/>
                <a:sym typeface="Courier New"/>
              </a:rPr>
              <a:t>class </a:t>
            </a:r>
            <a:r>
              <a:rPr lang="en-GB" sz="1000">
                <a:solidFill>
                  <a:srgbClr val="080808"/>
                </a:solidFill>
                <a:highlight>
                  <a:schemeClr val="lt1"/>
                </a:highlight>
                <a:latin typeface="Courier New"/>
                <a:ea typeface="Courier New"/>
                <a:cs typeface="Courier New"/>
                <a:sym typeface="Courier New"/>
              </a:rPr>
              <a:t>&lt;BusinessUnit&gt;Permission(BasePermission):</a:t>
            </a:r>
            <a:endParaRPr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rPr lang="en-GB" sz="1000">
                <a:solidFill>
                  <a:srgbClr val="080808"/>
                </a:solidFill>
                <a:highlight>
                  <a:schemeClr val="lt1"/>
                </a:highlight>
                <a:latin typeface="Courier New"/>
                <a:ea typeface="Courier New"/>
                <a:cs typeface="Courier New"/>
                <a:sym typeface="Courier New"/>
              </a:rPr>
              <a:t>   </a:t>
            </a:r>
            <a:r>
              <a:rPr lang="en-GB" sz="1000">
                <a:solidFill>
                  <a:srgbClr val="0033B3"/>
                </a:solidFill>
                <a:highlight>
                  <a:schemeClr val="lt1"/>
                </a:highlight>
                <a:latin typeface="Courier New"/>
                <a:ea typeface="Courier New"/>
                <a:cs typeface="Courier New"/>
                <a:sym typeface="Courier New"/>
              </a:rPr>
              <a:t>def </a:t>
            </a:r>
            <a:r>
              <a:rPr lang="en-GB" sz="1000">
                <a:solidFill>
                  <a:srgbClr val="080808"/>
                </a:solidFill>
                <a:highlight>
                  <a:schemeClr val="lt1"/>
                </a:highlight>
                <a:latin typeface="Courier New"/>
                <a:ea typeface="Courier New"/>
                <a:cs typeface="Courier New"/>
                <a:sym typeface="Courier New"/>
              </a:rPr>
              <a:t>can_read(self):</a:t>
            </a:r>
            <a:endParaRPr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rPr lang="en-GB" sz="1000">
                <a:solidFill>
                  <a:srgbClr val="080808"/>
                </a:solidFill>
                <a:highlight>
                  <a:schemeClr val="lt1"/>
                </a:highlight>
                <a:latin typeface="Courier New"/>
                <a:ea typeface="Courier New"/>
                <a:cs typeface="Courier New"/>
                <a:sym typeface="Courier New"/>
              </a:rPr>
              <a:t>       </a:t>
            </a:r>
            <a:r>
              <a:rPr lang="en-GB" sz="1000">
                <a:solidFill>
                  <a:srgbClr val="0033B3"/>
                </a:solidFill>
                <a:highlight>
                  <a:schemeClr val="lt1"/>
                </a:highlight>
                <a:latin typeface="Courier New"/>
                <a:ea typeface="Courier New"/>
                <a:cs typeface="Courier New"/>
                <a:sym typeface="Courier New"/>
              </a:rPr>
              <a:t>return </a:t>
            </a:r>
            <a:r>
              <a:rPr lang="en-GB" sz="1000">
                <a:solidFill>
                  <a:srgbClr val="080808"/>
                </a:solidFill>
                <a:highlight>
                  <a:schemeClr val="lt1"/>
                </a:highlight>
                <a:latin typeface="Courier New"/>
                <a:ea typeface="Courier New"/>
                <a:cs typeface="Courier New"/>
                <a:sym typeface="Courier New"/>
              </a:rPr>
              <a:t>self.role </a:t>
            </a:r>
            <a:r>
              <a:rPr lang="en-GB" sz="1000">
                <a:solidFill>
                  <a:srgbClr val="0033B3"/>
                </a:solidFill>
                <a:highlight>
                  <a:schemeClr val="lt1"/>
                </a:highlight>
                <a:latin typeface="Courier New"/>
                <a:ea typeface="Courier New"/>
                <a:cs typeface="Courier New"/>
                <a:sym typeface="Courier New"/>
              </a:rPr>
              <a:t>in </a:t>
            </a:r>
            <a:r>
              <a:rPr lang="en-GB" sz="1000">
                <a:solidFill>
                  <a:srgbClr val="080808"/>
                </a:solidFill>
                <a:highlight>
                  <a:schemeClr val="lt1"/>
                </a:highlight>
                <a:latin typeface="Courier New"/>
                <a:ea typeface="Courier New"/>
                <a:cs typeface="Courier New"/>
                <a:sym typeface="Courier New"/>
              </a:rPr>
              <a:t>[</a:t>
            </a:r>
            <a:endParaRPr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rPr lang="en-GB" sz="1000">
                <a:solidFill>
                  <a:srgbClr val="080808"/>
                </a:solidFill>
                <a:highlight>
                  <a:schemeClr val="lt1"/>
                </a:highlight>
                <a:latin typeface="Courier New"/>
                <a:ea typeface="Courier New"/>
                <a:cs typeface="Courier New"/>
                <a:sym typeface="Courier New"/>
              </a:rPr>
              <a:t>           self.BUSINESS_OWNER_ROLE,</a:t>
            </a:r>
            <a:endParaRPr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rPr lang="en-GB" sz="1000">
                <a:solidFill>
                  <a:srgbClr val="080808"/>
                </a:solidFill>
                <a:highlight>
                  <a:schemeClr val="lt1"/>
                </a:highlight>
                <a:latin typeface="Courier New"/>
                <a:ea typeface="Courier New"/>
                <a:cs typeface="Courier New"/>
                <a:sym typeface="Courier New"/>
              </a:rPr>
              <a:t>           self.BUSINESS_PARTNER_ROLE,</a:t>
            </a:r>
            <a:endParaRPr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rPr lang="en-GB" sz="1000">
                <a:solidFill>
                  <a:srgbClr val="080808"/>
                </a:solidFill>
                <a:highlight>
                  <a:schemeClr val="lt1"/>
                </a:highlight>
                <a:latin typeface="Courier New"/>
                <a:ea typeface="Courier New"/>
                <a:cs typeface="Courier New"/>
                <a:sym typeface="Courier New"/>
              </a:rPr>
              <a:t>           self.ACCOUNTANT_PARTNER_ROLE,</a:t>
            </a:r>
            <a:endParaRPr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rPr lang="en-GB" sz="1000">
                <a:solidFill>
                  <a:srgbClr val="080808"/>
                </a:solidFill>
                <a:highlight>
                  <a:schemeClr val="lt1"/>
                </a:highlight>
                <a:latin typeface="Courier New"/>
                <a:ea typeface="Courier New"/>
                <a:cs typeface="Courier New"/>
                <a:sym typeface="Courier New"/>
              </a:rPr>
              <a:t>       ]</a:t>
            </a:r>
            <a:endParaRPr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t/>
            </a:r>
            <a:endParaRPr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rPr lang="en-GB" sz="1000">
                <a:solidFill>
                  <a:srgbClr val="080808"/>
                </a:solidFill>
                <a:highlight>
                  <a:schemeClr val="lt1"/>
                </a:highlight>
                <a:latin typeface="Courier New"/>
                <a:ea typeface="Courier New"/>
                <a:cs typeface="Courier New"/>
                <a:sym typeface="Courier New"/>
              </a:rPr>
              <a:t>   </a:t>
            </a:r>
            <a:r>
              <a:rPr lang="en-GB" sz="1000">
                <a:solidFill>
                  <a:srgbClr val="0033B3"/>
                </a:solidFill>
                <a:highlight>
                  <a:schemeClr val="lt1"/>
                </a:highlight>
                <a:latin typeface="Courier New"/>
                <a:ea typeface="Courier New"/>
                <a:cs typeface="Courier New"/>
                <a:sym typeface="Courier New"/>
              </a:rPr>
              <a:t>def </a:t>
            </a:r>
            <a:r>
              <a:rPr lang="en-GB" sz="1000">
                <a:solidFill>
                  <a:srgbClr val="080808"/>
                </a:solidFill>
                <a:highlight>
                  <a:schemeClr val="lt1"/>
                </a:highlight>
                <a:latin typeface="Courier New"/>
                <a:ea typeface="Courier New"/>
                <a:cs typeface="Courier New"/>
                <a:sym typeface="Courier New"/>
              </a:rPr>
              <a:t>can_update(self):</a:t>
            </a:r>
            <a:endParaRPr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rPr lang="en-GB" sz="1000">
                <a:solidFill>
                  <a:srgbClr val="080808"/>
                </a:solidFill>
                <a:highlight>
                  <a:schemeClr val="lt1"/>
                </a:highlight>
                <a:latin typeface="Courier New"/>
                <a:ea typeface="Courier New"/>
                <a:cs typeface="Courier New"/>
                <a:sym typeface="Courier New"/>
              </a:rPr>
              <a:t>       </a:t>
            </a:r>
            <a:r>
              <a:rPr lang="en-GB" sz="1000">
                <a:solidFill>
                  <a:srgbClr val="0033B3"/>
                </a:solidFill>
                <a:highlight>
                  <a:schemeClr val="lt1"/>
                </a:highlight>
                <a:latin typeface="Courier New"/>
                <a:ea typeface="Courier New"/>
                <a:cs typeface="Courier New"/>
                <a:sym typeface="Courier New"/>
              </a:rPr>
              <a:t>return </a:t>
            </a:r>
            <a:r>
              <a:rPr lang="en-GB" sz="1000">
                <a:solidFill>
                  <a:srgbClr val="080808"/>
                </a:solidFill>
                <a:highlight>
                  <a:schemeClr val="lt1"/>
                </a:highlight>
                <a:latin typeface="Courier New"/>
                <a:ea typeface="Courier New"/>
                <a:cs typeface="Courier New"/>
                <a:sym typeface="Courier New"/>
              </a:rPr>
              <a:t>self.role </a:t>
            </a:r>
            <a:r>
              <a:rPr lang="en-GB" sz="1000">
                <a:solidFill>
                  <a:srgbClr val="0033B3"/>
                </a:solidFill>
                <a:highlight>
                  <a:schemeClr val="lt1"/>
                </a:highlight>
                <a:latin typeface="Courier New"/>
                <a:ea typeface="Courier New"/>
                <a:cs typeface="Courier New"/>
                <a:sym typeface="Courier New"/>
              </a:rPr>
              <a:t>in </a:t>
            </a:r>
            <a:r>
              <a:rPr lang="en-GB" sz="1000">
                <a:solidFill>
                  <a:srgbClr val="080808"/>
                </a:solidFill>
                <a:highlight>
                  <a:schemeClr val="lt1"/>
                </a:highlight>
                <a:latin typeface="Courier New"/>
                <a:ea typeface="Courier New"/>
                <a:cs typeface="Courier New"/>
                <a:sym typeface="Courier New"/>
              </a:rPr>
              <a:t>[</a:t>
            </a:r>
            <a:endParaRPr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rPr lang="en-GB" sz="1000">
                <a:solidFill>
                  <a:srgbClr val="080808"/>
                </a:solidFill>
                <a:highlight>
                  <a:schemeClr val="lt1"/>
                </a:highlight>
                <a:latin typeface="Courier New"/>
                <a:ea typeface="Courier New"/>
                <a:cs typeface="Courier New"/>
                <a:sym typeface="Courier New"/>
              </a:rPr>
              <a:t>           self.BUSINESS_OWNER_ROLE,</a:t>
            </a:r>
            <a:endParaRPr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rPr lang="en-GB" sz="1000">
                <a:solidFill>
                  <a:srgbClr val="080808"/>
                </a:solidFill>
                <a:highlight>
                  <a:schemeClr val="lt1"/>
                </a:highlight>
                <a:latin typeface="Courier New"/>
                <a:ea typeface="Courier New"/>
                <a:cs typeface="Courier New"/>
                <a:sym typeface="Courier New"/>
              </a:rPr>
              <a:t>           self.BUSINESS_PARTNER_ROLE,</a:t>
            </a:r>
            <a:endParaRPr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rPr lang="en-GB" sz="1000">
                <a:solidFill>
                  <a:srgbClr val="080808"/>
                </a:solidFill>
                <a:highlight>
                  <a:schemeClr val="lt1"/>
                </a:highlight>
                <a:latin typeface="Courier New"/>
                <a:ea typeface="Courier New"/>
                <a:cs typeface="Courier New"/>
                <a:sym typeface="Courier New"/>
              </a:rPr>
              <a:t>           self.ACCOUNTANT_PARTNER_ROLE,</a:t>
            </a:r>
            <a:endParaRPr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rPr lang="en-GB" sz="1000">
                <a:solidFill>
                  <a:srgbClr val="080808"/>
                </a:solidFill>
                <a:highlight>
                  <a:schemeClr val="lt1"/>
                </a:highlight>
                <a:latin typeface="Courier New"/>
                <a:ea typeface="Courier New"/>
                <a:cs typeface="Courier New"/>
                <a:sym typeface="Courier New"/>
              </a:rPr>
              <a:t>       ]</a:t>
            </a:r>
            <a:endParaRPr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t/>
            </a:r>
            <a:endParaRPr i="1" sz="1000">
              <a:solidFill>
                <a:srgbClr val="8C8C8C"/>
              </a:solidFill>
              <a:highlight>
                <a:srgbClr val="FCF4D4"/>
              </a:highlight>
              <a:latin typeface="Courier New"/>
              <a:ea typeface="Courier New"/>
              <a:cs typeface="Courier New"/>
              <a:sym typeface="Courier New"/>
            </a:endParaRPr>
          </a:p>
        </p:txBody>
      </p:sp>
      <p:sp>
        <p:nvSpPr>
          <p:cNvPr id="460" name="Google Shape;460;p56"/>
          <p:cNvSpPr txBox="1"/>
          <p:nvPr/>
        </p:nvSpPr>
        <p:spPr>
          <a:xfrm>
            <a:off x="1316450" y="92575"/>
            <a:ext cx="4296600" cy="5694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GB" sz="2500">
                <a:solidFill>
                  <a:srgbClr val="2D2D2D"/>
                </a:solidFill>
                <a:latin typeface="Sofia Sans Extra Condensed SemiBold"/>
                <a:ea typeface="Sofia Sans Extra Condensed SemiBold"/>
                <a:cs typeface="Sofia Sans Extra Condensed SemiBold"/>
                <a:sym typeface="Sofia Sans Extra Condensed SemiBold"/>
              </a:rPr>
              <a:t>Typical Code for checking permissions</a:t>
            </a:r>
            <a:endParaRPr sz="2500">
              <a:solidFill>
                <a:srgbClr val="2D2D2D"/>
              </a:solidFill>
              <a:latin typeface="Sofia Sans Extra Condensed SemiBold"/>
              <a:ea typeface="Sofia Sans Extra Condensed SemiBold"/>
              <a:cs typeface="Sofia Sans Extra Condensed SemiBold"/>
              <a:sym typeface="Sofia Sans Extra Condensed SemiBold"/>
            </a:endParaRPr>
          </a:p>
        </p:txBody>
      </p:sp>
      <p:sp>
        <p:nvSpPr>
          <p:cNvPr id="461" name="Google Shape;461;p56"/>
          <p:cNvSpPr txBox="1"/>
          <p:nvPr/>
        </p:nvSpPr>
        <p:spPr>
          <a:xfrm>
            <a:off x="6384250" y="1398350"/>
            <a:ext cx="25041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100">
                <a:solidFill>
                  <a:schemeClr val="dk1"/>
                </a:solidFill>
                <a:latin typeface="Sofia Sans Extra Condensed SemiBold"/>
                <a:ea typeface="Sofia Sans Extra Condensed SemiBold"/>
                <a:cs typeface="Sofia Sans Extra Condensed SemiBold"/>
                <a:sym typeface="Sofia Sans Extra Condensed SemiBold"/>
              </a:rPr>
              <a:t>Role Based Security</a:t>
            </a:r>
            <a:endParaRPr sz="2100">
              <a:solidFill>
                <a:schemeClr val="dk1"/>
              </a:solidFill>
              <a:latin typeface="Sofia Sans Extra Condensed SemiBold"/>
              <a:ea typeface="Sofia Sans Extra Condensed SemiBold"/>
              <a:cs typeface="Sofia Sans Extra Condensed SemiBold"/>
              <a:sym typeface="Sofia Sans Extra Condensed SemiBold"/>
            </a:endParaRPr>
          </a:p>
          <a:p>
            <a:pPr indent="0" lvl="0" marL="0" rtl="0" algn="l">
              <a:spcBef>
                <a:spcPts val="0"/>
              </a:spcBef>
              <a:spcAft>
                <a:spcPts val="0"/>
              </a:spcAft>
              <a:buNone/>
            </a:pPr>
            <a:r>
              <a:t/>
            </a:r>
            <a:endParaRPr sz="2100">
              <a:solidFill>
                <a:schemeClr val="dk1"/>
              </a:solidFill>
              <a:latin typeface="Sofia Sans Extra Condensed SemiBold"/>
              <a:ea typeface="Sofia Sans Extra Condensed SemiBold"/>
              <a:cs typeface="Sofia Sans Extra Condensed SemiBold"/>
              <a:sym typeface="Sofia Sans Extra Condensed SemiBold"/>
            </a:endParaRPr>
          </a:p>
          <a:p>
            <a:pPr indent="0" lvl="0" marL="0" rtl="0" algn="l">
              <a:spcBef>
                <a:spcPts val="0"/>
              </a:spcBef>
              <a:spcAft>
                <a:spcPts val="0"/>
              </a:spcAft>
              <a:buNone/>
            </a:pPr>
            <a:r>
              <a:rPr lang="en-GB" sz="2100">
                <a:solidFill>
                  <a:schemeClr val="dk1"/>
                </a:solidFill>
                <a:latin typeface="Sofia Sans Extra Condensed SemiBold"/>
                <a:ea typeface="Sofia Sans Extra Condensed SemiBold"/>
                <a:cs typeface="Sofia Sans Extra Condensed SemiBold"/>
                <a:sym typeface="Sofia Sans Extra Condensed SemiBold"/>
              </a:rPr>
              <a:t>Role based Access Control</a:t>
            </a:r>
            <a:endParaRPr sz="2100">
              <a:solidFill>
                <a:schemeClr val="dk1"/>
              </a:solidFill>
              <a:latin typeface="Sofia Sans Extra Condensed SemiBold"/>
              <a:ea typeface="Sofia Sans Extra Condensed SemiBold"/>
              <a:cs typeface="Sofia Sans Extra Condensed SemiBold"/>
              <a:sym typeface="Sofia Sans Extra Condensed SemiBold"/>
            </a:endParaRPr>
          </a:p>
          <a:p>
            <a:pPr indent="0" lvl="0" marL="0" rtl="0" algn="l">
              <a:spcBef>
                <a:spcPts val="0"/>
              </a:spcBef>
              <a:spcAft>
                <a:spcPts val="0"/>
              </a:spcAft>
              <a:buNone/>
            </a:pPr>
            <a:r>
              <a:rPr lang="en-GB" sz="2100">
                <a:solidFill>
                  <a:schemeClr val="dk1"/>
                </a:solidFill>
                <a:latin typeface="Sofia Sans Extra Condensed SemiBold"/>
                <a:ea typeface="Sofia Sans Extra Condensed SemiBold"/>
                <a:cs typeface="Sofia Sans Extra Condensed SemiBold"/>
                <a:sym typeface="Sofia Sans Extra Condensed SemiBold"/>
              </a:rPr>
              <a:t>(RBAC)</a:t>
            </a:r>
            <a:endParaRPr sz="2100">
              <a:solidFill>
                <a:schemeClr val="dk1"/>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 name="Shape 465"/>
        <p:cNvGrpSpPr/>
        <p:nvPr/>
      </p:nvGrpSpPr>
      <p:grpSpPr>
        <a:xfrm>
          <a:off x="0" y="0"/>
          <a:ext cx="0" cy="0"/>
          <a:chOff x="0" y="0"/>
          <a:chExt cx="0" cy="0"/>
        </a:xfrm>
      </p:grpSpPr>
      <p:pic>
        <p:nvPicPr>
          <p:cNvPr id="466" name="Google Shape;466;p57"/>
          <p:cNvPicPr preferRelativeResize="0"/>
          <p:nvPr/>
        </p:nvPicPr>
        <p:blipFill>
          <a:blip r:embed="rId3">
            <a:alphaModFix/>
          </a:blip>
          <a:stretch>
            <a:fillRect/>
          </a:stretch>
        </p:blipFill>
        <p:spPr>
          <a:xfrm>
            <a:off x="0" y="0"/>
            <a:ext cx="1196575" cy="1196575"/>
          </a:xfrm>
          <a:prstGeom prst="rect">
            <a:avLst/>
          </a:prstGeom>
          <a:noFill/>
          <a:ln>
            <a:noFill/>
          </a:ln>
        </p:spPr>
      </p:pic>
      <p:sp>
        <p:nvSpPr>
          <p:cNvPr id="467" name="Google Shape;467;p57"/>
          <p:cNvSpPr txBox="1"/>
          <p:nvPr/>
        </p:nvSpPr>
        <p:spPr>
          <a:xfrm>
            <a:off x="1912825" y="205200"/>
            <a:ext cx="5134500" cy="6465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GB" sz="3000">
                <a:solidFill>
                  <a:srgbClr val="2D2D2D"/>
                </a:solidFill>
                <a:latin typeface="Sofia Sans Extra Condensed SemiBold"/>
                <a:ea typeface="Sofia Sans Extra Condensed SemiBold"/>
                <a:cs typeface="Sofia Sans Extra Condensed SemiBold"/>
                <a:sym typeface="Sofia Sans Extra Condensed SemiBold"/>
              </a:rPr>
              <a:t>Pros &amp; Cons with RBAC (Role based)</a:t>
            </a:r>
            <a:endParaRPr sz="3000">
              <a:solidFill>
                <a:srgbClr val="2D2D2D"/>
              </a:solidFill>
              <a:latin typeface="Sofia Sans Extra Condensed SemiBold"/>
              <a:ea typeface="Sofia Sans Extra Condensed SemiBold"/>
              <a:cs typeface="Sofia Sans Extra Condensed SemiBold"/>
              <a:sym typeface="Sofia Sans Extra Condensed SemiBold"/>
            </a:endParaRPr>
          </a:p>
        </p:txBody>
      </p:sp>
      <p:sp>
        <p:nvSpPr>
          <p:cNvPr id="468" name="Google Shape;468;p57"/>
          <p:cNvSpPr txBox="1"/>
          <p:nvPr/>
        </p:nvSpPr>
        <p:spPr>
          <a:xfrm>
            <a:off x="3673075" y="443500"/>
            <a:ext cx="51435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100">
              <a:solidFill>
                <a:schemeClr val="dk1"/>
              </a:solidFill>
              <a:latin typeface="Sofia Sans Extra Condensed SemiBold"/>
              <a:ea typeface="Sofia Sans Extra Condensed SemiBold"/>
              <a:cs typeface="Sofia Sans Extra Condensed SemiBold"/>
              <a:sym typeface="Sofia Sans Extra Condensed SemiBold"/>
            </a:endParaRPr>
          </a:p>
        </p:txBody>
      </p:sp>
      <p:sp>
        <p:nvSpPr>
          <p:cNvPr id="469" name="Google Shape;469;p57"/>
          <p:cNvSpPr txBox="1"/>
          <p:nvPr/>
        </p:nvSpPr>
        <p:spPr>
          <a:xfrm>
            <a:off x="410300" y="1151925"/>
            <a:ext cx="3834300" cy="32631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GB" sz="2500">
                <a:solidFill>
                  <a:srgbClr val="2D2D2D"/>
                </a:solidFill>
                <a:latin typeface="Sofia Sans Extra Condensed SemiBold"/>
                <a:ea typeface="Sofia Sans Extra Condensed SemiBold"/>
                <a:cs typeface="Sofia Sans Extra Condensed SemiBold"/>
                <a:sym typeface="Sofia Sans Extra Condensed SemiBold"/>
              </a:rPr>
              <a:t>Pros</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4572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Simple </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Easy to implement</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Great for small/medium apps</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Well defined Permission Set that doesn’t change</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4572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 name="Shape 473"/>
        <p:cNvGrpSpPr/>
        <p:nvPr/>
      </p:nvGrpSpPr>
      <p:grpSpPr>
        <a:xfrm>
          <a:off x="0" y="0"/>
          <a:ext cx="0" cy="0"/>
          <a:chOff x="0" y="0"/>
          <a:chExt cx="0" cy="0"/>
        </a:xfrm>
      </p:grpSpPr>
      <p:pic>
        <p:nvPicPr>
          <p:cNvPr id="474" name="Google Shape;474;p58"/>
          <p:cNvPicPr preferRelativeResize="0"/>
          <p:nvPr/>
        </p:nvPicPr>
        <p:blipFill>
          <a:blip r:embed="rId3">
            <a:alphaModFix/>
          </a:blip>
          <a:stretch>
            <a:fillRect/>
          </a:stretch>
        </p:blipFill>
        <p:spPr>
          <a:xfrm>
            <a:off x="0" y="0"/>
            <a:ext cx="1196575" cy="1196575"/>
          </a:xfrm>
          <a:prstGeom prst="rect">
            <a:avLst/>
          </a:prstGeom>
          <a:noFill/>
          <a:ln>
            <a:noFill/>
          </a:ln>
        </p:spPr>
      </p:pic>
      <p:sp>
        <p:nvSpPr>
          <p:cNvPr id="475" name="Google Shape;475;p58"/>
          <p:cNvSpPr txBox="1"/>
          <p:nvPr/>
        </p:nvSpPr>
        <p:spPr>
          <a:xfrm>
            <a:off x="1912825" y="205200"/>
            <a:ext cx="5134500" cy="6465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GB" sz="3000">
                <a:solidFill>
                  <a:srgbClr val="2D2D2D"/>
                </a:solidFill>
                <a:latin typeface="Sofia Sans Extra Condensed SemiBold"/>
                <a:ea typeface="Sofia Sans Extra Condensed SemiBold"/>
                <a:cs typeface="Sofia Sans Extra Condensed SemiBold"/>
                <a:sym typeface="Sofia Sans Extra Condensed SemiBold"/>
              </a:rPr>
              <a:t>Pros &amp; Cons with RBAC (Role based)</a:t>
            </a:r>
            <a:endParaRPr sz="3000">
              <a:solidFill>
                <a:srgbClr val="2D2D2D"/>
              </a:solidFill>
              <a:latin typeface="Sofia Sans Extra Condensed SemiBold"/>
              <a:ea typeface="Sofia Sans Extra Condensed SemiBold"/>
              <a:cs typeface="Sofia Sans Extra Condensed SemiBold"/>
              <a:sym typeface="Sofia Sans Extra Condensed SemiBold"/>
            </a:endParaRPr>
          </a:p>
        </p:txBody>
      </p:sp>
      <p:sp>
        <p:nvSpPr>
          <p:cNvPr id="476" name="Google Shape;476;p58"/>
          <p:cNvSpPr txBox="1"/>
          <p:nvPr/>
        </p:nvSpPr>
        <p:spPr>
          <a:xfrm>
            <a:off x="3673075" y="443500"/>
            <a:ext cx="51435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100">
              <a:solidFill>
                <a:schemeClr val="dk1"/>
              </a:solidFill>
              <a:latin typeface="Sofia Sans Extra Condensed SemiBold"/>
              <a:ea typeface="Sofia Sans Extra Condensed SemiBold"/>
              <a:cs typeface="Sofia Sans Extra Condensed SemiBold"/>
              <a:sym typeface="Sofia Sans Extra Condensed SemiBold"/>
            </a:endParaRPr>
          </a:p>
        </p:txBody>
      </p:sp>
      <p:sp>
        <p:nvSpPr>
          <p:cNvPr id="477" name="Google Shape;477;p58"/>
          <p:cNvSpPr txBox="1"/>
          <p:nvPr/>
        </p:nvSpPr>
        <p:spPr>
          <a:xfrm>
            <a:off x="410300" y="1151925"/>
            <a:ext cx="3834300" cy="32631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GB" sz="2500">
                <a:solidFill>
                  <a:srgbClr val="2D2D2D"/>
                </a:solidFill>
                <a:latin typeface="Sofia Sans Extra Condensed SemiBold"/>
                <a:ea typeface="Sofia Sans Extra Condensed SemiBold"/>
                <a:cs typeface="Sofia Sans Extra Condensed SemiBold"/>
                <a:sym typeface="Sofia Sans Extra Condensed SemiBold"/>
              </a:rPr>
              <a:t>Pros</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4572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Simple </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Easy to implement</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Great for small/medium apps</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Well defined Permission Set that doesn’t change</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4572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p:txBody>
      </p:sp>
      <p:sp>
        <p:nvSpPr>
          <p:cNvPr id="478" name="Google Shape;478;p58"/>
          <p:cNvSpPr txBox="1"/>
          <p:nvPr/>
        </p:nvSpPr>
        <p:spPr>
          <a:xfrm>
            <a:off x="4741800" y="1063200"/>
            <a:ext cx="3834300" cy="36480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GB" sz="2500">
                <a:solidFill>
                  <a:srgbClr val="2D2D2D"/>
                </a:solidFill>
                <a:latin typeface="Sofia Sans Extra Condensed SemiBold"/>
                <a:ea typeface="Sofia Sans Extra Condensed SemiBold"/>
                <a:cs typeface="Sofia Sans Extra Condensed SemiBold"/>
                <a:sym typeface="Sofia Sans Extra Condensed SemiBold"/>
              </a:rPr>
              <a:t>Cons</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4572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Not Scalable for  Enterprise / SAAS</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Difficult to change or introduce new permissions</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Simple, Low Granular Permissions</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Tight Coupling</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9144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4572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pic>
        <p:nvPicPr>
          <p:cNvPr id="483" name="Google Shape;483;p59"/>
          <p:cNvPicPr preferRelativeResize="0"/>
          <p:nvPr/>
        </p:nvPicPr>
        <p:blipFill>
          <a:blip r:embed="rId3">
            <a:alphaModFix/>
          </a:blip>
          <a:stretch>
            <a:fillRect/>
          </a:stretch>
        </p:blipFill>
        <p:spPr>
          <a:xfrm>
            <a:off x="0" y="0"/>
            <a:ext cx="1196575" cy="1196575"/>
          </a:xfrm>
          <a:prstGeom prst="rect">
            <a:avLst/>
          </a:prstGeom>
          <a:noFill/>
          <a:ln>
            <a:noFill/>
          </a:ln>
        </p:spPr>
      </p:pic>
      <p:sp>
        <p:nvSpPr>
          <p:cNvPr id="484" name="Google Shape;484;p59"/>
          <p:cNvSpPr txBox="1"/>
          <p:nvPr/>
        </p:nvSpPr>
        <p:spPr>
          <a:xfrm>
            <a:off x="1946663" y="1559600"/>
            <a:ext cx="5134500" cy="6465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t/>
            </a:r>
            <a:endParaRPr sz="3000">
              <a:solidFill>
                <a:srgbClr val="2D2D2D"/>
              </a:solidFill>
              <a:latin typeface="Sofia Sans Extra Condensed SemiBold"/>
              <a:ea typeface="Sofia Sans Extra Condensed SemiBold"/>
              <a:cs typeface="Sofia Sans Extra Condensed SemiBold"/>
              <a:sym typeface="Sofia Sans Extra Condensed SemiBold"/>
            </a:endParaRPr>
          </a:p>
        </p:txBody>
      </p:sp>
      <p:pic>
        <p:nvPicPr>
          <p:cNvPr descr="a calico cat with a black nose is laying down on the ground (provided by Tenor)" id="485" name="Google Shape;485;p59"/>
          <p:cNvPicPr preferRelativeResize="0"/>
          <p:nvPr/>
        </p:nvPicPr>
        <p:blipFill>
          <a:blip r:embed="rId4">
            <a:alphaModFix/>
          </a:blip>
          <a:stretch>
            <a:fillRect/>
          </a:stretch>
        </p:blipFill>
        <p:spPr>
          <a:xfrm>
            <a:off x="3440813" y="1420825"/>
            <a:ext cx="2574225" cy="2574225"/>
          </a:xfrm>
          <a:prstGeom prst="rect">
            <a:avLst/>
          </a:prstGeom>
          <a:noFill/>
          <a:ln>
            <a:noFill/>
          </a:ln>
        </p:spPr>
      </p:pic>
      <p:sp>
        <p:nvSpPr>
          <p:cNvPr id="486" name="Google Shape;486;p59"/>
          <p:cNvSpPr txBox="1"/>
          <p:nvPr/>
        </p:nvSpPr>
        <p:spPr>
          <a:xfrm>
            <a:off x="2788725" y="216663"/>
            <a:ext cx="38784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3000">
                <a:solidFill>
                  <a:srgbClr val="2D2D2D"/>
                </a:solidFill>
                <a:latin typeface="Sofia Sans Extra Condensed SemiBold"/>
                <a:ea typeface="Sofia Sans Extra Condensed SemiBold"/>
                <a:cs typeface="Sofia Sans Extra Condensed SemiBold"/>
                <a:sym typeface="Sofia Sans Extra Condensed SemiBold"/>
              </a:rPr>
              <a:t>Are there Alternatives out there?</a:t>
            </a:r>
            <a:endParaRPr sz="3000">
              <a:solidFill>
                <a:srgbClr val="2D2D2D"/>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pic>
        <p:nvPicPr>
          <p:cNvPr id="491" name="Google Shape;491;p60"/>
          <p:cNvPicPr preferRelativeResize="0"/>
          <p:nvPr/>
        </p:nvPicPr>
        <p:blipFill>
          <a:blip r:embed="rId3">
            <a:alphaModFix/>
          </a:blip>
          <a:stretch>
            <a:fillRect/>
          </a:stretch>
        </p:blipFill>
        <p:spPr>
          <a:xfrm>
            <a:off x="0" y="0"/>
            <a:ext cx="1196575" cy="1196575"/>
          </a:xfrm>
          <a:prstGeom prst="rect">
            <a:avLst/>
          </a:prstGeom>
          <a:noFill/>
          <a:ln>
            <a:noFill/>
          </a:ln>
        </p:spPr>
      </p:pic>
      <p:sp>
        <p:nvSpPr>
          <p:cNvPr id="492" name="Google Shape;492;p60"/>
          <p:cNvSpPr txBox="1"/>
          <p:nvPr/>
        </p:nvSpPr>
        <p:spPr>
          <a:xfrm>
            <a:off x="1912825" y="205200"/>
            <a:ext cx="5134500" cy="6465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GB" sz="3000">
                <a:solidFill>
                  <a:srgbClr val="2D2D2D"/>
                </a:solidFill>
                <a:latin typeface="Sofia Sans Extra Condensed SemiBold"/>
                <a:ea typeface="Sofia Sans Extra Condensed SemiBold"/>
                <a:cs typeface="Sofia Sans Extra Condensed SemiBold"/>
                <a:sym typeface="Sofia Sans Extra Condensed SemiBold"/>
              </a:rPr>
              <a:t>Attribute Based Access Control (ABAC)</a:t>
            </a:r>
            <a:endParaRPr sz="3000">
              <a:solidFill>
                <a:srgbClr val="2D2D2D"/>
              </a:solidFill>
              <a:latin typeface="Sofia Sans Extra Condensed SemiBold"/>
              <a:ea typeface="Sofia Sans Extra Condensed SemiBold"/>
              <a:cs typeface="Sofia Sans Extra Condensed SemiBold"/>
              <a:sym typeface="Sofia Sans Extra Condensed SemiBold"/>
            </a:endParaRPr>
          </a:p>
        </p:txBody>
      </p:sp>
      <p:sp>
        <p:nvSpPr>
          <p:cNvPr id="493" name="Google Shape;493;p60"/>
          <p:cNvSpPr txBox="1"/>
          <p:nvPr/>
        </p:nvSpPr>
        <p:spPr>
          <a:xfrm>
            <a:off x="3673075" y="443500"/>
            <a:ext cx="51435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100">
              <a:solidFill>
                <a:schemeClr val="dk1"/>
              </a:solidFill>
              <a:latin typeface="Sofia Sans Extra Condensed SemiBold"/>
              <a:ea typeface="Sofia Sans Extra Condensed SemiBold"/>
              <a:cs typeface="Sofia Sans Extra Condensed SemiBold"/>
              <a:sym typeface="Sofia Sans Extra Condensed SemiBold"/>
            </a:endParaRPr>
          </a:p>
        </p:txBody>
      </p:sp>
      <p:sp>
        <p:nvSpPr>
          <p:cNvPr id="494" name="Google Shape;494;p60"/>
          <p:cNvSpPr txBox="1"/>
          <p:nvPr/>
        </p:nvSpPr>
        <p:spPr>
          <a:xfrm>
            <a:off x="394050" y="1339775"/>
            <a:ext cx="8355900" cy="3648000"/>
          </a:xfrm>
          <a:prstGeom prst="rect">
            <a:avLst/>
          </a:prstGeom>
          <a:noFill/>
          <a:ln>
            <a:noFill/>
          </a:ln>
        </p:spPr>
        <p:txBody>
          <a:bodyPr anchorCtr="0" anchor="t" bIns="91425" lIns="91425" spcFirstLastPara="1" rIns="91425" wrap="square" tIns="91425">
            <a:spAutoFit/>
          </a:bodyPr>
          <a:lstStyle/>
          <a:p>
            <a:pPr indent="0" lvl="0" marL="914400" rtl="0" algn="l">
              <a:spcBef>
                <a:spcPts val="0"/>
              </a:spcBef>
              <a:spcAft>
                <a:spcPts val="0"/>
              </a:spcAft>
              <a:buNone/>
            </a:pPr>
            <a:r>
              <a:rPr lang="en-GB" sz="2500">
                <a:solidFill>
                  <a:srgbClr val="2D2D2D"/>
                </a:solidFill>
                <a:latin typeface="Sofia Sans Extra Condensed SemiBold"/>
                <a:ea typeface="Sofia Sans Extra Condensed SemiBold"/>
                <a:cs typeface="Sofia Sans Extra Condensed SemiBold"/>
                <a:sym typeface="Sofia Sans Extra Condensed SemiBold"/>
              </a:rPr>
              <a:t>In a Nutshell : -</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9144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914400" rtl="0" algn="l">
              <a:spcBef>
                <a:spcPts val="0"/>
              </a:spcBef>
              <a:spcAft>
                <a:spcPts val="0"/>
              </a:spcAft>
              <a:buNone/>
            </a:pPr>
            <a:r>
              <a:rPr lang="en-GB" sz="2500">
                <a:solidFill>
                  <a:srgbClr val="2D2D2D"/>
                </a:solidFill>
                <a:latin typeface="Sofia Sans Extra Condensed SemiBold"/>
                <a:ea typeface="Sofia Sans Extra Condensed SemiBold"/>
                <a:cs typeface="Sofia Sans Extra Condensed SemiBold"/>
                <a:sym typeface="Sofia Sans Extra Condensed SemiBold"/>
              </a:rPr>
              <a:t>Method of doing Access Control over attributes across 4 areas </a:t>
            </a:r>
            <a:r>
              <a:rPr lang="en-GB" sz="2500">
                <a:solidFill>
                  <a:srgbClr val="2D2D2D"/>
                </a:solidFill>
                <a:latin typeface="Sofia Sans Extra Condensed SemiBold"/>
                <a:ea typeface="Sofia Sans Extra Condensed SemiBold"/>
                <a:cs typeface="Sofia Sans Extra Condensed SemiBold"/>
                <a:sym typeface="Sofia Sans Extra Condensed SemiBold"/>
              </a:rPr>
              <a:t>using</a:t>
            </a:r>
            <a:r>
              <a:rPr lang="en-GB" sz="2500">
                <a:solidFill>
                  <a:srgbClr val="2D2D2D"/>
                </a:solidFill>
                <a:latin typeface="Sofia Sans Extra Condensed SemiBold"/>
                <a:ea typeface="Sofia Sans Extra Condensed SemiBold"/>
                <a:cs typeface="Sofia Sans Extra Condensed SemiBold"/>
                <a:sym typeface="Sofia Sans Extra Condensed SemiBold"/>
              </a:rPr>
              <a:t> policies</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9144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32004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Subject (User)</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32004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Resource</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32004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Action</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32004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Environment</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4572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8" name="Shape 498"/>
        <p:cNvGrpSpPr/>
        <p:nvPr/>
      </p:nvGrpSpPr>
      <p:grpSpPr>
        <a:xfrm>
          <a:off x="0" y="0"/>
          <a:ext cx="0" cy="0"/>
          <a:chOff x="0" y="0"/>
          <a:chExt cx="0" cy="0"/>
        </a:xfrm>
      </p:grpSpPr>
      <p:pic>
        <p:nvPicPr>
          <p:cNvPr id="499" name="Google Shape;499;p61"/>
          <p:cNvPicPr preferRelativeResize="0"/>
          <p:nvPr/>
        </p:nvPicPr>
        <p:blipFill>
          <a:blip r:embed="rId3">
            <a:alphaModFix/>
          </a:blip>
          <a:stretch>
            <a:fillRect/>
          </a:stretch>
        </p:blipFill>
        <p:spPr>
          <a:xfrm>
            <a:off x="0" y="0"/>
            <a:ext cx="1196575" cy="1196575"/>
          </a:xfrm>
          <a:prstGeom prst="rect">
            <a:avLst/>
          </a:prstGeom>
          <a:noFill/>
          <a:ln>
            <a:noFill/>
          </a:ln>
        </p:spPr>
      </p:pic>
      <p:pic>
        <p:nvPicPr>
          <p:cNvPr id="500" name="Google Shape;500;p61"/>
          <p:cNvPicPr preferRelativeResize="0"/>
          <p:nvPr/>
        </p:nvPicPr>
        <p:blipFill>
          <a:blip r:embed="rId4">
            <a:alphaModFix/>
          </a:blip>
          <a:stretch>
            <a:fillRect/>
          </a:stretch>
        </p:blipFill>
        <p:spPr>
          <a:xfrm>
            <a:off x="1651449" y="152400"/>
            <a:ext cx="6345574" cy="4838701"/>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 name="Shape 504"/>
        <p:cNvGrpSpPr/>
        <p:nvPr/>
      </p:nvGrpSpPr>
      <p:grpSpPr>
        <a:xfrm>
          <a:off x="0" y="0"/>
          <a:ext cx="0" cy="0"/>
          <a:chOff x="0" y="0"/>
          <a:chExt cx="0" cy="0"/>
        </a:xfrm>
      </p:grpSpPr>
      <p:pic>
        <p:nvPicPr>
          <p:cNvPr id="505" name="Google Shape;505;p62"/>
          <p:cNvPicPr preferRelativeResize="0"/>
          <p:nvPr/>
        </p:nvPicPr>
        <p:blipFill>
          <a:blip r:embed="rId3">
            <a:alphaModFix/>
          </a:blip>
          <a:stretch>
            <a:fillRect/>
          </a:stretch>
        </p:blipFill>
        <p:spPr>
          <a:xfrm>
            <a:off x="0" y="0"/>
            <a:ext cx="1196575" cy="1196575"/>
          </a:xfrm>
          <a:prstGeom prst="rect">
            <a:avLst/>
          </a:prstGeom>
          <a:noFill/>
          <a:ln>
            <a:noFill/>
          </a:ln>
        </p:spPr>
      </p:pic>
      <p:sp>
        <p:nvSpPr>
          <p:cNvPr id="506" name="Google Shape;506;p62"/>
          <p:cNvSpPr txBox="1"/>
          <p:nvPr/>
        </p:nvSpPr>
        <p:spPr>
          <a:xfrm>
            <a:off x="1912825" y="205200"/>
            <a:ext cx="5134500" cy="6465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GB" sz="3000">
                <a:solidFill>
                  <a:srgbClr val="2D2D2D"/>
                </a:solidFill>
                <a:latin typeface="Sofia Sans Extra Condensed SemiBold"/>
                <a:ea typeface="Sofia Sans Extra Condensed SemiBold"/>
                <a:cs typeface="Sofia Sans Extra Condensed SemiBold"/>
                <a:sym typeface="Sofia Sans Extra Condensed SemiBold"/>
              </a:rPr>
              <a:t>Attribute Based Access Control (ABAC)</a:t>
            </a:r>
            <a:endParaRPr sz="3000">
              <a:solidFill>
                <a:srgbClr val="2D2D2D"/>
              </a:solidFill>
              <a:latin typeface="Sofia Sans Extra Condensed SemiBold"/>
              <a:ea typeface="Sofia Sans Extra Condensed SemiBold"/>
              <a:cs typeface="Sofia Sans Extra Condensed SemiBold"/>
              <a:sym typeface="Sofia Sans Extra Condensed SemiBold"/>
            </a:endParaRPr>
          </a:p>
        </p:txBody>
      </p:sp>
      <p:sp>
        <p:nvSpPr>
          <p:cNvPr id="507" name="Google Shape;507;p62"/>
          <p:cNvSpPr txBox="1"/>
          <p:nvPr/>
        </p:nvSpPr>
        <p:spPr>
          <a:xfrm>
            <a:off x="3673075" y="443500"/>
            <a:ext cx="51435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100">
              <a:solidFill>
                <a:schemeClr val="dk1"/>
              </a:solidFill>
              <a:latin typeface="Sofia Sans Extra Condensed SemiBold"/>
              <a:ea typeface="Sofia Sans Extra Condensed SemiBold"/>
              <a:cs typeface="Sofia Sans Extra Condensed SemiBold"/>
              <a:sym typeface="Sofia Sans Extra Condensed SemiBold"/>
            </a:endParaRPr>
          </a:p>
        </p:txBody>
      </p:sp>
      <p:sp>
        <p:nvSpPr>
          <p:cNvPr id="508" name="Google Shape;508;p62"/>
          <p:cNvSpPr txBox="1"/>
          <p:nvPr/>
        </p:nvSpPr>
        <p:spPr>
          <a:xfrm>
            <a:off x="410300" y="1151925"/>
            <a:ext cx="3834300" cy="28782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GB" sz="2500">
                <a:solidFill>
                  <a:srgbClr val="2D2D2D"/>
                </a:solidFill>
                <a:latin typeface="Sofia Sans Extra Condensed SemiBold"/>
                <a:ea typeface="Sofia Sans Extra Condensed SemiBold"/>
                <a:cs typeface="Sofia Sans Extra Condensed SemiBold"/>
                <a:sym typeface="Sofia Sans Extra Condensed SemiBold"/>
              </a:rPr>
              <a:t>Pros</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4572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Granular / Flexible Permissions</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Scalable</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Better Security + Compliance</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Centralised</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4572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2" name="Shape 152"/>
        <p:cNvGrpSpPr/>
        <p:nvPr/>
      </p:nvGrpSpPr>
      <p:grpSpPr>
        <a:xfrm>
          <a:off x="0" y="0"/>
          <a:ext cx="0" cy="0"/>
          <a:chOff x="0" y="0"/>
          <a:chExt cx="0" cy="0"/>
        </a:xfrm>
      </p:grpSpPr>
      <p:pic>
        <p:nvPicPr>
          <p:cNvPr descr="A close up of a paper&#10;&#10;Description automatically generated" id="153" name="Google Shape;153;p27"/>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descr="A black and white film strip&#10;&#10;Description automatically generated" id="154" name="Google Shape;154;p27"/>
          <p:cNvPicPr preferRelativeResize="0"/>
          <p:nvPr/>
        </p:nvPicPr>
        <p:blipFill rotWithShape="1">
          <a:blip r:embed="rId4">
            <a:alphaModFix/>
          </a:blip>
          <a:srcRect b="0" l="0" r="0" t="0"/>
          <a:stretch/>
        </p:blipFill>
        <p:spPr>
          <a:xfrm>
            <a:off x="0" y="147638"/>
            <a:ext cx="9144000" cy="4848225"/>
          </a:xfrm>
          <a:prstGeom prst="rect">
            <a:avLst/>
          </a:prstGeom>
          <a:noFill/>
          <a:ln>
            <a:noFill/>
          </a:ln>
        </p:spPr>
      </p:pic>
      <p:sp>
        <p:nvSpPr>
          <p:cNvPr id="155" name="Google Shape;155;p27"/>
          <p:cNvSpPr/>
          <p:nvPr/>
        </p:nvSpPr>
        <p:spPr>
          <a:xfrm>
            <a:off x="62006" y="-25912"/>
            <a:ext cx="9141600" cy="51435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highlight>
                <a:schemeClr val="dk1"/>
              </a:highlight>
              <a:latin typeface="Calibri"/>
              <a:ea typeface="Calibri"/>
              <a:cs typeface="Calibri"/>
              <a:sym typeface="Calibri"/>
            </a:endParaRPr>
          </a:p>
        </p:txBody>
      </p:sp>
      <p:sp>
        <p:nvSpPr>
          <p:cNvPr id="156" name="Google Shape;156;p27"/>
          <p:cNvSpPr/>
          <p:nvPr/>
        </p:nvSpPr>
        <p:spPr>
          <a:xfrm>
            <a:off x="4364831" y="14763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57" name="Google Shape;157;p27"/>
          <p:cNvSpPr/>
          <p:nvPr/>
        </p:nvSpPr>
        <p:spPr>
          <a:xfrm>
            <a:off x="4386263" y="465347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58" name="Google Shape;158;p27"/>
          <p:cNvSpPr/>
          <p:nvPr/>
        </p:nvSpPr>
        <p:spPr>
          <a:xfrm>
            <a:off x="0" y="161025"/>
            <a:ext cx="5547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159" name="Google Shape;159;p27"/>
          <p:cNvSpPr/>
          <p:nvPr/>
        </p:nvSpPr>
        <p:spPr>
          <a:xfrm>
            <a:off x="7845275" y="161025"/>
            <a:ext cx="6885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160" name="Google Shape;160;p27"/>
          <p:cNvSpPr txBox="1"/>
          <p:nvPr/>
        </p:nvSpPr>
        <p:spPr>
          <a:xfrm>
            <a:off x="3061275" y="1681700"/>
            <a:ext cx="3000000" cy="738900"/>
          </a:xfrm>
          <a:prstGeom prst="rect">
            <a:avLst/>
          </a:prstGeom>
          <a:solidFill>
            <a:srgbClr val="000000"/>
          </a:solid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GB" sz="3600">
                <a:solidFill>
                  <a:srgbClr val="E5C37A"/>
                </a:solidFill>
                <a:latin typeface="Sofia Sans Extra Condensed SemiBold"/>
                <a:ea typeface="Sofia Sans Extra Condensed SemiBold"/>
                <a:cs typeface="Sofia Sans Extra Condensed SemiBold"/>
                <a:sym typeface="Sofia Sans Extra Condensed SemiBold"/>
              </a:rPr>
              <a:t>Once upon a time ….</a:t>
            </a:r>
            <a:endParaRPr sz="3600">
              <a:solidFill>
                <a:srgbClr val="E5C37A"/>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2" name="Shape 512"/>
        <p:cNvGrpSpPr/>
        <p:nvPr/>
      </p:nvGrpSpPr>
      <p:grpSpPr>
        <a:xfrm>
          <a:off x="0" y="0"/>
          <a:ext cx="0" cy="0"/>
          <a:chOff x="0" y="0"/>
          <a:chExt cx="0" cy="0"/>
        </a:xfrm>
      </p:grpSpPr>
      <p:pic>
        <p:nvPicPr>
          <p:cNvPr id="513" name="Google Shape;513;p63"/>
          <p:cNvPicPr preferRelativeResize="0"/>
          <p:nvPr/>
        </p:nvPicPr>
        <p:blipFill>
          <a:blip r:embed="rId3">
            <a:alphaModFix/>
          </a:blip>
          <a:stretch>
            <a:fillRect/>
          </a:stretch>
        </p:blipFill>
        <p:spPr>
          <a:xfrm>
            <a:off x="0" y="0"/>
            <a:ext cx="1196575" cy="1196575"/>
          </a:xfrm>
          <a:prstGeom prst="rect">
            <a:avLst/>
          </a:prstGeom>
          <a:noFill/>
          <a:ln>
            <a:noFill/>
          </a:ln>
        </p:spPr>
      </p:pic>
      <p:sp>
        <p:nvSpPr>
          <p:cNvPr id="514" name="Google Shape;514;p63"/>
          <p:cNvSpPr txBox="1"/>
          <p:nvPr/>
        </p:nvSpPr>
        <p:spPr>
          <a:xfrm>
            <a:off x="1912825" y="205200"/>
            <a:ext cx="5134500" cy="6465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GB" sz="3000">
                <a:solidFill>
                  <a:srgbClr val="2D2D2D"/>
                </a:solidFill>
                <a:latin typeface="Sofia Sans Extra Condensed SemiBold"/>
                <a:ea typeface="Sofia Sans Extra Condensed SemiBold"/>
                <a:cs typeface="Sofia Sans Extra Condensed SemiBold"/>
                <a:sym typeface="Sofia Sans Extra Condensed SemiBold"/>
              </a:rPr>
              <a:t>Attribute Based Access Control (ABAC)</a:t>
            </a:r>
            <a:endParaRPr sz="3000">
              <a:solidFill>
                <a:srgbClr val="2D2D2D"/>
              </a:solidFill>
              <a:latin typeface="Sofia Sans Extra Condensed SemiBold"/>
              <a:ea typeface="Sofia Sans Extra Condensed SemiBold"/>
              <a:cs typeface="Sofia Sans Extra Condensed SemiBold"/>
              <a:sym typeface="Sofia Sans Extra Condensed SemiBold"/>
            </a:endParaRPr>
          </a:p>
        </p:txBody>
      </p:sp>
      <p:sp>
        <p:nvSpPr>
          <p:cNvPr id="515" name="Google Shape;515;p63"/>
          <p:cNvSpPr txBox="1"/>
          <p:nvPr/>
        </p:nvSpPr>
        <p:spPr>
          <a:xfrm>
            <a:off x="3673075" y="443500"/>
            <a:ext cx="51435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100">
              <a:solidFill>
                <a:schemeClr val="dk1"/>
              </a:solidFill>
              <a:latin typeface="Sofia Sans Extra Condensed SemiBold"/>
              <a:ea typeface="Sofia Sans Extra Condensed SemiBold"/>
              <a:cs typeface="Sofia Sans Extra Condensed SemiBold"/>
              <a:sym typeface="Sofia Sans Extra Condensed SemiBold"/>
            </a:endParaRPr>
          </a:p>
        </p:txBody>
      </p:sp>
      <p:sp>
        <p:nvSpPr>
          <p:cNvPr id="516" name="Google Shape;516;p63"/>
          <p:cNvSpPr txBox="1"/>
          <p:nvPr/>
        </p:nvSpPr>
        <p:spPr>
          <a:xfrm>
            <a:off x="410300" y="1151925"/>
            <a:ext cx="3834300" cy="28782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GB" sz="2500">
                <a:solidFill>
                  <a:srgbClr val="2D2D2D"/>
                </a:solidFill>
                <a:latin typeface="Sofia Sans Extra Condensed SemiBold"/>
                <a:ea typeface="Sofia Sans Extra Condensed SemiBold"/>
                <a:cs typeface="Sofia Sans Extra Condensed SemiBold"/>
                <a:sym typeface="Sofia Sans Extra Condensed SemiBold"/>
              </a:rPr>
              <a:t>Pros</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4572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Granular / Flexible Permissions</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Scalable</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Better Security + Compliance</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Centralised</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4572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p:txBody>
      </p:sp>
      <p:sp>
        <p:nvSpPr>
          <p:cNvPr id="517" name="Google Shape;517;p63"/>
          <p:cNvSpPr txBox="1"/>
          <p:nvPr/>
        </p:nvSpPr>
        <p:spPr>
          <a:xfrm>
            <a:off x="4473600" y="1132650"/>
            <a:ext cx="3834300" cy="28782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GB" sz="2500">
                <a:solidFill>
                  <a:srgbClr val="2D2D2D"/>
                </a:solidFill>
                <a:latin typeface="Sofia Sans Extra Condensed SemiBold"/>
                <a:ea typeface="Sofia Sans Extra Condensed SemiBold"/>
                <a:cs typeface="Sofia Sans Extra Condensed SemiBold"/>
                <a:sym typeface="Sofia Sans Extra Condensed SemiBold"/>
              </a:rPr>
              <a:t>Cons	</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4572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Complex!</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Performance - Latency</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XACML - Extensible Access Control Markup Language</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4572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1" name="Shape 521"/>
        <p:cNvGrpSpPr/>
        <p:nvPr/>
      </p:nvGrpSpPr>
      <p:grpSpPr>
        <a:xfrm>
          <a:off x="0" y="0"/>
          <a:ext cx="0" cy="0"/>
          <a:chOff x="0" y="0"/>
          <a:chExt cx="0" cy="0"/>
        </a:xfrm>
      </p:grpSpPr>
      <p:pic>
        <p:nvPicPr>
          <p:cNvPr id="522" name="Google Shape;522;p64"/>
          <p:cNvPicPr preferRelativeResize="0"/>
          <p:nvPr/>
        </p:nvPicPr>
        <p:blipFill>
          <a:blip r:embed="rId3">
            <a:alphaModFix/>
          </a:blip>
          <a:stretch>
            <a:fillRect/>
          </a:stretch>
        </p:blipFill>
        <p:spPr>
          <a:xfrm>
            <a:off x="0" y="0"/>
            <a:ext cx="1196575" cy="1196575"/>
          </a:xfrm>
          <a:prstGeom prst="rect">
            <a:avLst/>
          </a:prstGeom>
          <a:noFill/>
          <a:ln>
            <a:noFill/>
          </a:ln>
        </p:spPr>
      </p:pic>
      <p:sp>
        <p:nvSpPr>
          <p:cNvPr id="523" name="Google Shape;523;p64"/>
          <p:cNvSpPr txBox="1"/>
          <p:nvPr/>
        </p:nvSpPr>
        <p:spPr>
          <a:xfrm>
            <a:off x="1912825" y="205200"/>
            <a:ext cx="5134500" cy="6465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GB" sz="3000">
                <a:solidFill>
                  <a:srgbClr val="2D2D2D"/>
                </a:solidFill>
                <a:latin typeface="Sofia Sans Extra Condensed SemiBold"/>
                <a:ea typeface="Sofia Sans Extra Condensed SemiBold"/>
                <a:cs typeface="Sofia Sans Extra Condensed SemiBold"/>
                <a:sym typeface="Sofia Sans Extra Condensed SemiBold"/>
              </a:rPr>
              <a:t>ABAC - XACML Example</a:t>
            </a:r>
            <a:endParaRPr sz="3000">
              <a:solidFill>
                <a:srgbClr val="2D2D2D"/>
              </a:solidFill>
              <a:latin typeface="Sofia Sans Extra Condensed SemiBold"/>
              <a:ea typeface="Sofia Sans Extra Condensed SemiBold"/>
              <a:cs typeface="Sofia Sans Extra Condensed SemiBold"/>
              <a:sym typeface="Sofia Sans Extra Condensed SemiBold"/>
            </a:endParaRPr>
          </a:p>
        </p:txBody>
      </p:sp>
      <p:sp>
        <p:nvSpPr>
          <p:cNvPr id="524" name="Google Shape;524;p64"/>
          <p:cNvSpPr txBox="1"/>
          <p:nvPr/>
        </p:nvSpPr>
        <p:spPr>
          <a:xfrm>
            <a:off x="3699925" y="434550"/>
            <a:ext cx="51435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100">
              <a:solidFill>
                <a:schemeClr val="dk1"/>
              </a:solidFill>
              <a:latin typeface="Sofia Sans Extra Condensed SemiBold"/>
              <a:ea typeface="Sofia Sans Extra Condensed SemiBold"/>
              <a:cs typeface="Sofia Sans Extra Condensed SemiBold"/>
              <a:sym typeface="Sofia Sans Extra Condensed SemiBold"/>
            </a:endParaRPr>
          </a:p>
        </p:txBody>
      </p:sp>
      <p:pic>
        <p:nvPicPr>
          <p:cNvPr id="525" name="Google Shape;525;p64"/>
          <p:cNvPicPr preferRelativeResize="0"/>
          <p:nvPr/>
        </p:nvPicPr>
        <p:blipFill>
          <a:blip r:embed="rId4">
            <a:alphaModFix/>
          </a:blip>
          <a:stretch>
            <a:fillRect/>
          </a:stretch>
        </p:blipFill>
        <p:spPr>
          <a:xfrm>
            <a:off x="2172338" y="851700"/>
            <a:ext cx="4799324" cy="4053703"/>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9" name="Shape 529"/>
        <p:cNvGrpSpPr/>
        <p:nvPr/>
      </p:nvGrpSpPr>
      <p:grpSpPr>
        <a:xfrm>
          <a:off x="0" y="0"/>
          <a:ext cx="0" cy="0"/>
          <a:chOff x="0" y="0"/>
          <a:chExt cx="0" cy="0"/>
        </a:xfrm>
      </p:grpSpPr>
      <p:pic>
        <p:nvPicPr>
          <p:cNvPr id="530" name="Google Shape;530;p65"/>
          <p:cNvPicPr preferRelativeResize="0"/>
          <p:nvPr/>
        </p:nvPicPr>
        <p:blipFill>
          <a:blip r:embed="rId3">
            <a:alphaModFix/>
          </a:blip>
          <a:stretch>
            <a:fillRect/>
          </a:stretch>
        </p:blipFill>
        <p:spPr>
          <a:xfrm>
            <a:off x="0" y="0"/>
            <a:ext cx="1196575" cy="1196575"/>
          </a:xfrm>
          <a:prstGeom prst="rect">
            <a:avLst/>
          </a:prstGeom>
          <a:noFill/>
          <a:ln>
            <a:noFill/>
          </a:ln>
        </p:spPr>
      </p:pic>
      <p:pic>
        <p:nvPicPr>
          <p:cNvPr id="531" name="Google Shape;531;p65"/>
          <p:cNvPicPr preferRelativeResize="0"/>
          <p:nvPr/>
        </p:nvPicPr>
        <p:blipFill>
          <a:blip r:embed="rId4">
            <a:alphaModFix/>
          </a:blip>
          <a:stretch>
            <a:fillRect/>
          </a:stretch>
        </p:blipFill>
        <p:spPr>
          <a:xfrm>
            <a:off x="1831350" y="1095098"/>
            <a:ext cx="6047676" cy="3381100"/>
          </a:xfrm>
          <a:prstGeom prst="rect">
            <a:avLst/>
          </a:prstGeom>
          <a:noFill/>
          <a:ln>
            <a:noFill/>
          </a:ln>
        </p:spPr>
      </p:pic>
      <p:sp>
        <p:nvSpPr>
          <p:cNvPr id="532" name="Google Shape;532;p65"/>
          <p:cNvSpPr txBox="1"/>
          <p:nvPr/>
        </p:nvSpPr>
        <p:spPr>
          <a:xfrm>
            <a:off x="2409200" y="230875"/>
            <a:ext cx="5134500" cy="6465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GB" sz="3000">
                <a:solidFill>
                  <a:srgbClr val="2D2D2D"/>
                </a:solidFill>
                <a:latin typeface="Sofia Sans Extra Condensed SemiBold"/>
                <a:ea typeface="Sofia Sans Extra Condensed SemiBold"/>
                <a:cs typeface="Sofia Sans Extra Condensed SemiBold"/>
                <a:sym typeface="Sofia Sans Extra Condensed SemiBold"/>
              </a:rPr>
              <a:t>Trying to sell XACML to Devs</a:t>
            </a:r>
            <a:endParaRPr sz="3000">
              <a:solidFill>
                <a:srgbClr val="2D2D2D"/>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6" name="Shape 536"/>
        <p:cNvGrpSpPr/>
        <p:nvPr/>
      </p:nvGrpSpPr>
      <p:grpSpPr>
        <a:xfrm>
          <a:off x="0" y="0"/>
          <a:ext cx="0" cy="0"/>
          <a:chOff x="0" y="0"/>
          <a:chExt cx="0" cy="0"/>
        </a:xfrm>
      </p:grpSpPr>
      <p:pic>
        <p:nvPicPr>
          <p:cNvPr id="537" name="Google Shape;537;p66"/>
          <p:cNvPicPr preferRelativeResize="0"/>
          <p:nvPr/>
        </p:nvPicPr>
        <p:blipFill>
          <a:blip r:embed="rId3">
            <a:alphaModFix/>
          </a:blip>
          <a:stretch>
            <a:fillRect/>
          </a:stretch>
        </p:blipFill>
        <p:spPr>
          <a:xfrm>
            <a:off x="0" y="0"/>
            <a:ext cx="1196575" cy="1196575"/>
          </a:xfrm>
          <a:prstGeom prst="rect">
            <a:avLst/>
          </a:prstGeom>
          <a:noFill/>
          <a:ln>
            <a:noFill/>
          </a:ln>
        </p:spPr>
      </p:pic>
      <p:sp>
        <p:nvSpPr>
          <p:cNvPr id="538" name="Google Shape;538;p66"/>
          <p:cNvSpPr txBox="1"/>
          <p:nvPr/>
        </p:nvSpPr>
        <p:spPr>
          <a:xfrm>
            <a:off x="1946663" y="1559600"/>
            <a:ext cx="5134500" cy="6465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t/>
            </a:r>
            <a:endParaRPr sz="3000">
              <a:solidFill>
                <a:srgbClr val="2D2D2D"/>
              </a:solidFill>
              <a:latin typeface="Sofia Sans Extra Condensed SemiBold"/>
              <a:ea typeface="Sofia Sans Extra Condensed SemiBold"/>
              <a:cs typeface="Sofia Sans Extra Condensed SemiBold"/>
              <a:sym typeface="Sofia Sans Extra Condensed SemiBold"/>
            </a:endParaRPr>
          </a:p>
        </p:txBody>
      </p:sp>
      <p:sp>
        <p:nvSpPr>
          <p:cNvPr id="539" name="Google Shape;539;p66"/>
          <p:cNvSpPr txBox="1"/>
          <p:nvPr/>
        </p:nvSpPr>
        <p:spPr>
          <a:xfrm>
            <a:off x="2788725" y="216663"/>
            <a:ext cx="38784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3000">
              <a:solidFill>
                <a:srgbClr val="2D2D2D"/>
              </a:solidFill>
              <a:latin typeface="Sofia Sans Extra Condensed SemiBold"/>
              <a:ea typeface="Sofia Sans Extra Condensed SemiBold"/>
              <a:cs typeface="Sofia Sans Extra Condensed SemiBold"/>
              <a:sym typeface="Sofia Sans Extra Condensed SemiBold"/>
            </a:endParaRPr>
          </a:p>
        </p:txBody>
      </p:sp>
      <p:pic>
        <p:nvPicPr>
          <p:cNvPr descr="a picture of a man in a helmet with the words &quot; this is not the way &quot; above him (provided by Tenor)" id="540" name="Google Shape;540;p66"/>
          <p:cNvPicPr preferRelativeResize="0"/>
          <p:nvPr/>
        </p:nvPicPr>
        <p:blipFill>
          <a:blip r:embed="rId4">
            <a:alphaModFix/>
          </a:blip>
          <a:stretch>
            <a:fillRect/>
          </a:stretch>
        </p:blipFill>
        <p:spPr>
          <a:xfrm>
            <a:off x="2274920" y="1365575"/>
            <a:ext cx="4478025" cy="312922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4" name="Shape 544"/>
        <p:cNvGrpSpPr/>
        <p:nvPr/>
      </p:nvGrpSpPr>
      <p:grpSpPr>
        <a:xfrm>
          <a:off x="0" y="0"/>
          <a:ext cx="0" cy="0"/>
          <a:chOff x="0" y="0"/>
          <a:chExt cx="0" cy="0"/>
        </a:xfrm>
      </p:grpSpPr>
      <p:pic>
        <p:nvPicPr>
          <p:cNvPr id="545" name="Google Shape;545;p67"/>
          <p:cNvPicPr preferRelativeResize="0"/>
          <p:nvPr/>
        </p:nvPicPr>
        <p:blipFill>
          <a:blip r:embed="rId3">
            <a:alphaModFix/>
          </a:blip>
          <a:stretch>
            <a:fillRect/>
          </a:stretch>
        </p:blipFill>
        <p:spPr>
          <a:xfrm>
            <a:off x="0" y="0"/>
            <a:ext cx="1196575" cy="1196575"/>
          </a:xfrm>
          <a:prstGeom prst="rect">
            <a:avLst/>
          </a:prstGeom>
          <a:noFill/>
          <a:ln>
            <a:noFill/>
          </a:ln>
        </p:spPr>
      </p:pic>
      <p:sp>
        <p:nvSpPr>
          <p:cNvPr id="546" name="Google Shape;546;p67"/>
          <p:cNvSpPr txBox="1"/>
          <p:nvPr/>
        </p:nvSpPr>
        <p:spPr>
          <a:xfrm>
            <a:off x="2790150" y="236638"/>
            <a:ext cx="3563700" cy="7233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GB" sz="3500">
                <a:solidFill>
                  <a:srgbClr val="2D2D2D"/>
                </a:solidFill>
                <a:latin typeface="Sofia Sans Extra Condensed SemiBold"/>
                <a:ea typeface="Sofia Sans Extra Condensed SemiBold"/>
                <a:cs typeface="Sofia Sans Extra Condensed SemiBold"/>
                <a:sym typeface="Sofia Sans Extra Condensed SemiBold"/>
              </a:rPr>
              <a:t>Google Zanzibar</a:t>
            </a:r>
            <a:endParaRPr sz="3500">
              <a:solidFill>
                <a:srgbClr val="2D2D2D"/>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0" name="Shape 550"/>
        <p:cNvGrpSpPr/>
        <p:nvPr/>
      </p:nvGrpSpPr>
      <p:grpSpPr>
        <a:xfrm>
          <a:off x="0" y="0"/>
          <a:ext cx="0" cy="0"/>
          <a:chOff x="0" y="0"/>
          <a:chExt cx="0" cy="0"/>
        </a:xfrm>
      </p:grpSpPr>
      <p:pic>
        <p:nvPicPr>
          <p:cNvPr id="551" name="Google Shape;551;p68"/>
          <p:cNvPicPr preferRelativeResize="0"/>
          <p:nvPr/>
        </p:nvPicPr>
        <p:blipFill>
          <a:blip r:embed="rId3">
            <a:alphaModFix/>
          </a:blip>
          <a:stretch>
            <a:fillRect/>
          </a:stretch>
        </p:blipFill>
        <p:spPr>
          <a:xfrm>
            <a:off x="0" y="0"/>
            <a:ext cx="1196575" cy="1196575"/>
          </a:xfrm>
          <a:prstGeom prst="rect">
            <a:avLst/>
          </a:prstGeom>
          <a:noFill/>
          <a:ln>
            <a:noFill/>
          </a:ln>
        </p:spPr>
      </p:pic>
      <p:sp>
        <p:nvSpPr>
          <p:cNvPr id="552" name="Google Shape;552;p68"/>
          <p:cNvSpPr txBox="1"/>
          <p:nvPr/>
        </p:nvSpPr>
        <p:spPr>
          <a:xfrm>
            <a:off x="2790150" y="236638"/>
            <a:ext cx="3563700" cy="7233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GB" sz="3500">
                <a:solidFill>
                  <a:srgbClr val="2D2D2D"/>
                </a:solidFill>
                <a:latin typeface="Sofia Sans Extra Condensed SemiBold"/>
                <a:ea typeface="Sofia Sans Extra Condensed SemiBold"/>
                <a:cs typeface="Sofia Sans Extra Condensed SemiBold"/>
                <a:sym typeface="Sofia Sans Extra Condensed SemiBold"/>
              </a:rPr>
              <a:t>Google Zanzibar</a:t>
            </a:r>
            <a:endParaRPr sz="3500">
              <a:solidFill>
                <a:srgbClr val="2D2D2D"/>
              </a:solidFill>
              <a:latin typeface="Sofia Sans Extra Condensed SemiBold"/>
              <a:ea typeface="Sofia Sans Extra Condensed SemiBold"/>
              <a:cs typeface="Sofia Sans Extra Condensed SemiBold"/>
              <a:sym typeface="Sofia Sans Extra Condensed SemiBold"/>
            </a:endParaRPr>
          </a:p>
        </p:txBody>
      </p:sp>
      <p:pic>
        <p:nvPicPr>
          <p:cNvPr id="553" name="Google Shape;553;p68"/>
          <p:cNvPicPr preferRelativeResize="0"/>
          <p:nvPr/>
        </p:nvPicPr>
        <p:blipFill>
          <a:blip r:embed="rId4">
            <a:alphaModFix/>
          </a:blip>
          <a:stretch>
            <a:fillRect/>
          </a:stretch>
        </p:blipFill>
        <p:spPr>
          <a:xfrm>
            <a:off x="2055650" y="959938"/>
            <a:ext cx="5171684" cy="3878763"/>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7" name="Shape 557"/>
        <p:cNvGrpSpPr/>
        <p:nvPr/>
      </p:nvGrpSpPr>
      <p:grpSpPr>
        <a:xfrm>
          <a:off x="0" y="0"/>
          <a:ext cx="0" cy="0"/>
          <a:chOff x="0" y="0"/>
          <a:chExt cx="0" cy="0"/>
        </a:xfrm>
      </p:grpSpPr>
      <p:pic>
        <p:nvPicPr>
          <p:cNvPr id="558" name="Google Shape;558;p69"/>
          <p:cNvPicPr preferRelativeResize="0"/>
          <p:nvPr/>
        </p:nvPicPr>
        <p:blipFill>
          <a:blip r:embed="rId3">
            <a:alphaModFix/>
          </a:blip>
          <a:stretch>
            <a:fillRect/>
          </a:stretch>
        </p:blipFill>
        <p:spPr>
          <a:xfrm>
            <a:off x="0" y="0"/>
            <a:ext cx="1196575" cy="1196575"/>
          </a:xfrm>
          <a:prstGeom prst="rect">
            <a:avLst/>
          </a:prstGeom>
          <a:noFill/>
          <a:ln>
            <a:noFill/>
          </a:ln>
        </p:spPr>
      </p:pic>
      <p:sp>
        <p:nvSpPr>
          <p:cNvPr id="559" name="Google Shape;559;p69"/>
          <p:cNvSpPr txBox="1"/>
          <p:nvPr/>
        </p:nvSpPr>
        <p:spPr>
          <a:xfrm>
            <a:off x="2790150" y="236638"/>
            <a:ext cx="3563700" cy="7233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GB" sz="3500">
                <a:solidFill>
                  <a:srgbClr val="2D2D2D"/>
                </a:solidFill>
                <a:latin typeface="Sofia Sans Extra Condensed SemiBold"/>
                <a:ea typeface="Sofia Sans Extra Condensed SemiBold"/>
                <a:cs typeface="Sofia Sans Extra Condensed SemiBold"/>
                <a:sym typeface="Sofia Sans Extra Condensed SemiBold"/>
              </a:rPr>
              <a:t>Google Zanzibar</a:t>
            </a:r>
            <a:endParaRPr sz="3500">
              <a:solidFill>
                <a:srgbClr val="2D2D2D"/>
              </a:solidFill>
              <a:latin typeface="Sofia Sans Extra Condensed SemiBold"/>
              <a:ea typeface="Sofia Sans Extra Condensed SemiBold"/>
              <a:cs typeface="Sofia Sans Extra Condensed SemiBold"/>
              <a:sym typeface="Sofia Sans Extra Condensed SemiBold"/>
            </a:endParaRPr>
          </a:p>
        </p:txBody>
      </p:sp>
      <p:sp>
        <p:nvSpPr>
          <p:cNvPr id="560" name="Google Shape;560;p69"/>
          <p:cNvSpPr txBox="1"/>
          <p:nvPr/>
        </p:nvSpPr>
        <p:spPr>
          <a:xfrm>
            <a:off x="410300" y="1151925"/>
            <a:ext cx="8347200" cy="2493600"/>
          </a:xfrm>
          <a:prstGeom prst="rect">
            <a:avLst/>
          </a:prstGeom>
          <a:noFill/>
          <a:ln>
            <a:noFill/>
          </a:ln>
        </p:spPr>
        <p:txBody>
          <a:bodyPr anchorCtr="0" anchor="t" bIns="91425" lIns="91425" spcFirstLastPara="1" rIns="91425" wrap="square" tIns="91425">
            <a:spAutoFit/>
          </a:bodyPr>
          <a:lstStyle/>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Access Control System for all of Google’s Services (Internal + External)</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1" marL="9144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Calendar, Cloud, Drive, Maps, Photos, and YouTube etc</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95th-percentile latency of less than 10 milliseconds</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Availability of 99.999% over 3 years</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4572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4572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4" name="Shape 564"/>
        <p:cNvGrpSpPr/>
        <p:nvPr/>
      </p:nvGrpSpPr>
      <p:grpSpPr>
        <a:xfrm>
          <a:off x="0" y="0"/>
          <a:ext cx="0" cy="0"/>
          <a:chOff x="0" y="0"/>
          <a:chExt cx="0" cy="0"/>
        </a:xfrm>
      </p:grpSpPr>
      <p:pic>
        <p:nvPicPr>
          <p:cNvPr id="565" name="Google Shape;565;p70"/>
          <p:cNvPicPr preferRelativeResize="0"/>
          <p:nvPr/>
        </p:nvPicPr>
        <p:blipFill>
          <a:blip r:embed="rId3">
            <a:alphaModFix/>
          </a:blip>
          <a:stretch>
            <a:fillRect/>
          </a:stretch>
        </p:blipFill>
        <p:spPr>
          <a:xfrm>
            <a:off x="0" y="0"/>
            <a:ext cx="1196575" cy="1196575"/>
          </a:xfrm>
          <a:prstGeom prst="rect">
            <a:avLst/>
          </a:prstGeom>
          <a:noFill/>
          <a:ln>
            <a:noFill/>
          </a:ln>
        </p:spPr>
      </p:pic>
      <p:sp>
        <p:nvSpPr>
          <p:cNvPr id="566" name="Google Shape;566;p70"/>
          <p:cNvSpPr txBox="1"/>
          <p:nvPr/>
        </p:nvSpPr>
        <p:spPr>
          <a:xfrm>
            <a:off x="2790150" y="236638"/>
            <a:ext cx="3563700" cy="7233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GB" sz="3500">
                <a:solidFill>
                  <a:srgbClr val="2D2D2D"/>
                </a:solidFill>
                <a:latin typeface="Sofia Sans Extra Condensed SemiBold"/>
                <a:ea typeface="Sofia Sans Extra Condensed SemiBold"/>
                <a:cs typeface="Sofia Sans Extra Condensed SemiBold"/>
                <a:sym typeface="Sofia Sans Extra Condensed SemiBold"/>
              </a:rPr>
              <a:t>Google Zanzibar</a:t>
            </a:r>
            <a:endParaRPr sz="3500">
              <a:solidFill>
                <a:srgbClr val="2D2D2D"/>
              </a:solidFill>
              <a:latin typeface="Sofia Sans Extra Condensed SemiBold"/>
              <a:ea typeface="Sofia Sans Extra Condensed SemiBold"/>
              <a:cs typeface="Sofia Sans Extra Condensed SemiBold"/>
              <a:sym typeface="Sofia Sans Extra Condensed SemiBold"/>
            </a:endParaRPr>
          </a:p>
        </p:txBody>
      </p:sp>
      <p:sp>
        <p:nvSpPr>
          <p:cNvPr id="567" name="Google Shape;567;p70"/>
          <p:cNvSpPr txBox="1"/>
          <p:nvPr/>
        </p:nvSpPr>
        <p:spPr>
          <a:xfrm>
            <a:off x="410300" y="1151925"/>
            <a:ext cx="8347200" cy="4032900"/>
          </a:xfrm>
          <a:prstGeom prst="rect">
            <a:avLst/>
          </a:prstGeom>
          <a:noFill/>
          <a:ln>
            <a:noFill/>
          </a:ln>
        </p:spPr>
        <p:txBody>
          <a:bodyPr anchorCtr="0" anchor="t" bIns="91425" lIns="91425" spcFirstLastPara="1" rIns="91425" wrap="square" tIns="91425">
            <a:spAutoFit/>
          </a:bodyPr>
          <a:lstStyle/>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Access Control Server for all of Google’s Services</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1" marL="9144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Calendar, Cloud, Drive, Maps, Photos, and YouTube etc</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95th-percentile latency of less than 10 milliseconds</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Availability of 99.999% over 3 years</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2 trillion relation tuples that occupy close to 100 terabytes</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&gt; 10 million client queries per second (QPS)</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10,000 servers organized in several dozen clusters</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Planetscale Numbers!</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4572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4572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1" name="Shape 571"/>
        <p:cNvGrpSpPr/>
        <p:nvPr/>
      </p:nvGrpSpPr>
      <p:grpSpPr>
        <a:xfrm>
          <a:off x="0" y="0"/>
          <a:ext cx="0" cy="0"/>
          <a:chOff x="0" y="0"/>
          <a:chExt cx="0" cy="0"/>
        </a:xfrm>
      </p:grpSpPr>
      <p:pic>
        <p:nvPicPr>
          <p:cNvPr id="572" name="Google Shape;572;p71"/>
          <p:cNvPicPr preferRelativeResize="0"/>
          <p:nvPr/>
        </p:nvPicPr>
        <p:blipFill>
          <a:blip r:embed="rId3">
            <a:alphaModFix/>
          </a:blip>
          <a:stretch>
            <a:fillRect/>
          </a:stretch>
        </p:blipFill>
        <p:spPr>
          <a:xfrm>
            <a:off x="0" y="0"/>
            <a:ext cx="1196575" cy="1196575"/>
          </a:xfrm>
          <a:prstGeom prst="rect">
            <a:avLst/>
          </a:prstGeom>
          <a:noFill/>
          <a:ln>
            <a:noFill/>
          </a:ln>
        </p:spPr>
      </p:pic>
      <p:pic>
        <p:nvPicPr>
          <p:cNvPr id="573" name="Google Shape;573;p71"/>
          <p:cNvPicPr preferRelativeResize="0"/>
          <p:nvPr/>
        </p:nvPicPr>
        <p:blipFill>
          <a:blip r:embed="rId4">
            <a:alphaModFix/>
          </a:blip>
          <a:stretch>
            <a:fillRect/>
          </a:stretch>
        </p:blipFill>
        <p:spPr>
          <a:xfrm>
            <a:off x="1824037" y="760675"/>
            <a:ext cx="5495925" cy="4124325"/>
          </a:xfrm>
          <a:prstGeom prst="rect">
            <a:avLst/>
          </a:prstGeom>
          <a:noFill/>
          <a:ln>
            <a:noFill/>
          </a:ln>
        </p:spPr>
      </p:pic>
      <p:sp>
        <p:nvSpPr>
          <p:cNvPr id="574" name="Google Shape;574;p71"/>
          <p:cNvSpPr/>
          <p:nvPr/>
        </p:nvSpPr>
        <p:spPr>
          <a:xfrm rot="2373580">
            <a:off x="5560760" y="3509043"/>
            <a:ext cx="501192" cy="791851"/>
          </a:xfrm>
          <a:prstGeom prst="up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8" name="Shape 578"/>
        <p:cNvGrpSpPr/>
        <p:nvPr/>
      </p:nvGrpSpPr>
      <p:grpSpPr>
        <a:xfrm>
          <a:off x="0" y="0"/>
          <a:ext cx="0" cy="0"/>
          <a:chOff x="0" y="0"/>
          <a:chExt cx="0" cy="0"/>
        </a:xfrm>
      </p:grpSpPr>
      <p:pic>
        <p:nvPicPr>
          <p:cNvPr id="579" name="Google Shape;579;p72"/>
          <p:cNvPicPr preferRelativeResize="0"/>
          <p:nvPr/>
        </p:nvPicPr>
        <p:blipFill>
          <a:blip r:embed="rId3">
            <a:alphaModFix/>
          </a:blip>
          <a:stretch>
            <a:fillRect/>
          </a:stretch>
        </p:blipFill>
        <p:spPr>
          <a:xfrm>
            <a:off x="0" y="0"/>
            <a:ext cx="1196575" cy="1196575"/>
          </a:xfrm>
          <a:prstGeom prst="rect">
            <a:avLst/>
          </a:prstGeom>
          <a:noFill/>
          <a:ln>
            <a:noFill/>
          </a:ln>
        </p:spPr>
      </p:pic>
      <p:sp>
        <p:nvSpPr>
          <p:cNvPr id="580" name="Google Shape;580;p72"/>
          <p:cNvSpPr txBox="1"/>
          <p:nvPr/>
        </p:nvSpPr>
        <p:spPr>
          <a:xfrm>
            <a:off x="1912825" y="205200"/>
            <a:ext cx="5134500" cy="6465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GB" sz="3000">
                <a:solidFill>
                  <a:srgbClr val="2D2D2D"/>
                </a:solidFill>
                <a:latin typeface="Sofia Sans Extra Condensed SemiBold"/>
                <a:ea typeface="Sofia Sans Extra Condensed SemiBold"/>
                <a:cs typeface="Sofia Sans Extra Condensed SemiBold"/>
                <a:sym typeface="Sofia Sans Extra Condensed SemiBold"/>
              </a:rPr>
              <a:t>Pros &amp; Cons with RBAC (Role based)</a:t>
            </a:r>
            <a:endParaRPr sz="3000">
              <a:solidFill>
                <a:srgbClr val="2D2D2D"/>
              </a:solidFill>
              <a:latin typeface="Sofia Sans Extra Condensed SemiBold"/>
              <a:ea typeface="Sofia Sans Extra Condensed SemiBold"/>
              <a:cs typeface="Sofia Sans Extra Condensed SemiBold"/>
              <a:sym typeface="Sofia Sans Extra Condensed SemiBold"/>
            </a:endParaRPr>
          </a:p>
        </p:txBody>
      </p:sp>
      <p:sp>
        <p:nvSpPr>
          <p:cNvPr id="581" name="Google Shape;581;p72"/>
          <p:cNvSpPr txBox="1"/>
          <p:nvPr/>
        </p:nvSpPr>
        <p:spPr>
          <a:xfrm>
            <a:off x="3673075" y="443500"/>
            <a:ext cx="51435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100">
              <a:solidFill>
                <a:schemeClr val="dk1"/>
              </a:solidFill>
              <a:latin typeface="Sofia Sans Extra Condensed SemiBold"/>
              <a:ea typeface="Sofia Sans Extra Condensed SemiBold"/>
              <a:cs typeface="Sofia Sans Extra Condensed SemiBold"/>
              <a:sym typeface="Sofia Sans Extra Condensed SemiBold"/>
            </a:endParaRPr>
          </a:p>
        </p:txBody>
      </p:sp>
      <p:sp>
        <p:nvSpPr>
          <p:cNvPr id="582" name="Google Shape;582;p72"/>
          <p:cNvSpPr txBox="1"/>
          <p:nvPr/>
        </p:nvSpPr>
        <p:spPr>
          <a:xfrm>
            <a:off x="410300" y="1151925"/>
            <a:ext cx="3834300" cy="32631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GB" sz="2500">
                <a:solidFill>
                  <a:srgbClr val="2D2D2D"/>
                </a:solidFill>
                <a:latin typeface="Sofia Sans Extra Condensed SemiBold"/>
                <a:ea typeface="Sofia Sans Extra Condensed SemiBold"/>
                <a:cs typeface="Sofia Sans Extra Condensed SemiBold"/>
                <a:sym typeface="Sofia Sans Extra Condensed SemiBold"/>
              </a:rPr>
              <a:t>Pros</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4572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3D85C6"/>
              </a:buClr>
              <a:buSzPts val="2500"/>
              <a:buFont typeface="Sofia Sans Extra Condensed SemiBold"/>
              <a:buChar char="●"/>
            </a:pPr>
            <a:r>
              <a:rPr lang="en-GB" sz="2500">
                <a:solidFill>
                  <a:srgbClr val="3D85C6"/>
                </a:solidFill>
                <a:latin typeface="Sofia Sans Extra Condensed SemiBold"/>
                <a:ea typeface="Sofia Sans Extra Condensed SemiBold"/>
                <a:cs typeface="Sofia Sans Extra Condensed SemiBold"/>
                <a:sym typeface="Sofia Sans Extra Condensed SemiBold"/>
              </a:rPr>
              <a:t>Simple </a:t>
            </a:r>
            <a:endParaRPr sz="2500">
              <a:solidFill>
                <a:srgbClr val="3D85C6"/>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3D85C6"/>
              </a:buClr>
              <a:buSzPts val="2500"/>
              <a:buFont typeface="Sofia Sans Extra Condensed SemiBold"/>
              <a:buChar char="●"/>
            </a:pPr>
            <a:r>
              <a:rPr lang="en-GB" sz="2500">
                <a:solidFill>
                  <a:srgbClr val="3D85C6"/>
                </a:solidFill>
                <a:latin typeface="Sofia Sans Extra Condensed SemiBold"/>
                <a:ea typeface="Sofia Sans Extra Condensed SemiBold"/>
                <a:cs typeface="Sofia Sans Extra Condensed SemiBold"/>
                <a:sym typeface="Sofia Sans Extra Condensed SemiBold"/>
              </a:rPr>
              <a:t>Easy to implement</a:t>
            </a:r>
            <a:endParaRPr sz="2500">
              <a:solidFill>
                <a:srgbClr val="3D85C6"/>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3D85C6"/>
              </a:buClr>
              <a:buSzPts val="2500"/>
              <a:buFont typeface="Sofia Sans Extra Condensed SemiBold"/>
              <a:buChar char="●"/>
            </a:pPr>
            <a:r>
              <a:rPr lang="en-GB" sz="2500">
                <a:solidFill>
                  <a:srgbClr val="3D85C6"/>
                </a:solidFill>
                <a:latin typeface="Sofia Sans Extra Condensed SemiBold"/>
                <a:ea typeface="Sofia Sans Extra Condensed SemiBold"/>
                <a:cs typeface="Sofia Sans Extra Condensed SemiBold"/>
                <a:sym typeface="Sofia Sans Extra Condensed SemiBold"/>
              </a:rPr>
              <a:t>Great for small/medium apps</a:t>
            </a:r>
            <a:endParaRPr sz="2500">
              <a:solidFill>
                <a:srgbClr val="3D85C6"/>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3D85C6"/>
              </a:buClr>
              <a:buSzPts val="2500"/>
              <a:buFont typeface="Sofia Sans Extra Condensed SemiBold"/>
              <a:buChar char="●"/>
            </a:pPr>
            <a:r>
              <a:rPr lang="en-GB" sz="2500">
                <a:solidFill>
                  <a:srgbClr val="3D85C6"/>
                </a:solidFill>
                <a:latin typeface="Sofia Sans Extra Condensed SemiBold"/>
                <a:ea typeface="Sofia Sans Extra Condensed SemiBold"/>
                <a:cs typeface="Sofia Sans Extra Condensed SemiBold"/>
                <a:sym typeface="Sofia Sans Extra Condensed SemiBold"/>
              </a:rPr>
              <a:t>Well defined Permission Set that doesn’t change</a:t>
            </a:r>
            <a:endParaRPr sz="2500">
              <a:solidFill>
                <a:srgbClr val="3D85C6"/>
              </a:solidFill>
              <a:latin typeface="Sofia Sans Extra Condensed SemiBold"/>
              <a:ea typeface="Sofia Sans Extra Condensed SemiBold"/>
              <a:cs typeface="Sofia Sans Extra Condensed SemiBold"/>
              <a:sym typeface="Sofia Sans Extra Condensed SemiBold"/>
            </a:endParaRPr>
          </a:p>
          <a:p>
            <a:pPr indent="0" lvl="0" marL="4572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p:txBody>
      </p:sp>
      <p:sp>
        <p:nvSpPr>
          <p:cNvPr id="583" name="Google Shape;583;p72"/>
          <p:cNvSpPr txBox="1"/>
          <p:nvPr/>
        </p:nvSpPr>
        <p:spPr>
          <a:xfrm>
            <a:off x="4741800" y="1063200"/>
            <a:ext cx="3834300" cy="36480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GB" sz="2500">
                <a:solidFill>
                  <a:srgbClr val="2D2D2D"/>
                </a:solidFill>
                <a:latin typeface="Sofia Sans Extra Condensed SemiBold"/>
                <a:ea typeface="Sofia Sans Extra Condensed SemiBold"/>
                <a:cs typeface="Sofia Sans Extra Condensed SemiBold"/>
                <a:sym typeface="Sofia Sans Extra Condensed SemiBold"/>
              </a:rPr>
              <a:t>Cons</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4572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Not Scalable for  Enterprise / SAAS</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Difficult to change or introduce new permissions</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Simple, Low Granular Permissions</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Tight Coupling</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9144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4572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4" name="Shape 164"/>
        <p:cNvGrpSpPr/>
        <p:nvPr/>
      </p:nvGrpSpPr>
      <p:grpSpPr>
        <a:xfrm>
          <a:off x="0" y="0"/>
          <a:ext cx="0" cy="0"/>
          <a:chOff x="0" y="0"/>
          <a:chExt cx="0" cy="0"/>
        </a:xfrm>
      </p:grpSpPr>
      <p:pic>
        <p:nvPicPr>
          <p:cNvPr descr="A close up of a paper&#10;&#10;Description automatically generated" id="165" name="Google Shape;165;p28"/>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descr="A black and white film strip&#10;&#10;Description automatically generated" id="166" name="Google Shape;166;p28"/>
          <p:cNvPicPr preferRelativeResize="0"/>
          <p:nvPr/>
        </p:nvPicPr>
        <p:blipFill rotWithShape="1">
          <a:blip r:embed="rId4">
            <a:alphaModFix/>
          </a:blip>
          <a:srcRect b="0" l="0" r="0" t="0"/>
          <a:stretch/>
        </p:blipFill>
        <p:spPr>
          <a:xfrm>
            <a:off x="0" y="147638"/>
            <a:ext cx="9144000" cy="4848225"/>
          </a:xfrm>
          <a:prstGeom prst="rect">
            <a:avLst/>
          </a:prstGeom>
          <a:noFill/>
          <a:ln>
            <a:noFill/>
          </a:ln>
        </p:spPr>
      </p:pic>
      <p:sp>
        <p:nvSpPr>
          <p:cNvPr id="167" name="Google Shape;167;p28"/>
          <p:cNvSpPr/>
          <p:nvPr/>
        </p:nvSpPr>
        <p:spPr>
          <a:xfrm>
            <a:off x="88881" y="-25912"/>
            <a:ext cx="9141600" cy="5143500"/>
          </a:xfrm>
          <a:prstGeom prst="rect">
            <a:avLst/>
          </a:prstGeom>
          <a:noFill/>
          <a:ln>
            <a:noFill/>
          </a:ln>
        </p:spPr>
        <p:txBody>
          <a:bodyPr anchorCtr="0" anchor="ctr" bIns="34275" lIns="68575" spcFirstLastPara="1" rIns="68575" wrap="square" tIns="34275">
            <a:noAutofit/>
          </a:bodyPr>
          <a:lstStyle/>
          <a:p>
            <a:pPr indent="0" lvl="0" marL="0" rtl="0" algn="ctr">
              <a:spcBef>
                <a:spcPts val="0"/>
              </a:spcBef>
              <a:spcAft>
                <a:spcPts val="0"/>
              </a:spcAft>
              <a:buClr>
                <a:schemeClr val="dk1"/>
              </a:buClr>
              <a:buSzPts val="1100"/>
              <a:buFont typeface="Arial"/>
              <a:buNone/>
            </a:pPr>
            <a:r>
              <a:t/>
            </a:r>
            <a:endParaRPr sz="1400">
              <a:solidFill>
                <a:srgbClr val="2D2D2D"/>
              </a:solidFill>
              <a:highlight>
                <a:schemeClr val="dk1"/>
              </a:highlight>
              <a:latin typeface="Calibri"/>
              <a:ea typeface="Calibri"/>
              <a:cs typeface="Calibri"/>
              <a:sym typeface="Calibri"/>
            </a:endParaRPr>
          </a:p>
        </p:txBody>
      </p:sp>
      <p:sp>
        <p:nvSpPr>
          <p:cNvPr id="168" name="Google Shape;168;p28"/>
          <p:cNvSpPr/>
          <p:nvPr/>
        </p:nvSpPr>
        <p:spPr>
          <a:xfrm>
            <a:off x="4364831" y="14763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69" name="Google Shape;169;p28"/>
          <p:cNvSpPr/>
          <p:nvPr/>
        </p:nvSpPr>
        <p:spPr>
          <a:xfrm>
            <a:off x="4386263" y="465347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70" name="Google Shape;170;p28"/>
          <p:cNvSpPr/>
          <p:nvPr/>
        </p:nvSpPr>
        <p:spPr>
          <a:xfrm>
            <a:off x="0" y="161025"/>
            <a:ext cx="5547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171" name="Google Shape;171;p28"/>
          <p:cNvSpPr/>
          <p:nvPr/>
        </p:nvSpPr>
        <p:spPr>
          <a:xfrm>
            <a:off x="7845275" y="161025"/>
            <a:ext cx="6885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pic>
        <p:nvPicPr>
          <p:cNvPr id="172" name="Google Shape;172;p28"/>
          <p:cNvPicPr preferRelativeResize="0"/>
          <p:nvPr/>
        </p:nvPicPr>
        <p:blipFill>
          <a:blip r:embed="rId5">
            <a:alphaModFix/>
          </a:blip>
          <a:stretch>
            <a:fillRect/>
          </a:stretch>
        </p:blipFill>
        <p:spPr>
          <a:xfrm>
            <a:off x="1976137" y="1017487"/>
            <a:ext cx="5044925" cy="305675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7" name="Shape 587"/>
        <p:cNvGrpSpPr/>
        <p:nvPr/>
      </p:nvGrpSpPr>
      <p:grpSpPr>
        <a:xfrm>
          <a:off x="0" y="0"/>
          <a:ext cx="0" cy="0"/>
          <a:chOff x="0" y="0"/>
          <a:chExt cx="0" cy="0"/>
        </a:xfrm>
      </p:grpSpPr>
      <p:pic>
        <p:nvPicPr>
          <p:cNvPr id="588" name="Google Shape;588;p73"/>
          <p:cNvPicPr preferRelativeResize="0"/>
          <p:nvPr/>
        </p:nvPicPr>
        <p:blipFill>
          <a:blip r:embed="rId3">
            <a:alphaModFix/>
          </a:blip>
          <a:stretch>
            <a:fillRect/>
          </a:stretch>
        </p:blipFill>
        <p:spPr>
          <a:xfrm>
            <a:off x="0" y="0"/>
            <a:ext cx="1196575" cy="1196575"/>
          </a:xfrm>
          <a:prstGeom prst="rect">
            <a:avLst/>
          </a:prstGeom>
          <a:noFill/>
          <a:ln>
            <a:noFill/>
          </a:ln>
        </p:spPr>
      </p:pic>
      <p:sp>
        <p:nvSpPr>
          <p:cNvPr id="589" name="Google Shape;589;p73"/>
          <p:cNvSpPr txBox="1"/>
          <p:nvPr/>
        </p:nvSpPr>
        <p:spPr>
          <a:xfrm>
            <a:off x="2790150" y="236638"/>
            <a:ext cx="3563700" cy="7233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GB" sz="3500">
                <a:solidFill>
                  <a:srgbClr val="2D2D2D"/>
                </a:solidFill>
                <a:latin typeface="Sofia Sans Extra Condensed SemiBold"/>
                <a:ea typeface="Sofia Sans Extra Condensed SemiBold"/>
                <a:cs typeface="Sofia Sans Extra Condensed SemiBold"/>
                <a:sym typeface="Sofia Sans Extra Condensed SemiBold"/>
              </a:rPr>
              <a:t>Google Zanzibar</a:t>
            </a:r>
            <a:endParaRPr sz="3500">
              <a:solidFill>
                <a:srgbClr val="2D2D2D"/>
              </a:solidFill>
              <a:latin typeface="Sofia Sans Extra Condensed SemiBold"/>
              <a:ea typeface="Sofia Sans Extra Condensed SemiBold"/>
              <a:cs typeface="Sofia Sans Extra Condensed SemiBold"/>
              <a:sym typeface="Sofia Sans Extra Condensed SemiBold"/>
            </a:endParaRPr>
          </a:p>
        </p:txBody>
      </p:sp>
      <p:pic>
        <p:nvPicPr>
          <p:cNvPr id="590" name="Google Shape;590;p73"/>
          <p:cNvPicPr preferRelativeResize="0"/>
          <p:nvPr/>
        </p:nvPicPr>
        <p:blipFill>
          <a:blip r:embed="rId4">
            <a:alphaModFix/>
          </a:blip>
          <a:stretch>
            <a:fillRect/>
          </a:stretch>
        </p:blipFill>
        <p:spPr>
          <a:xfrm>
            <a:off x="2953063" y="959950"/>
            <a:ext cx="2865275" cy="2148950"/>
          </a:xfrm>
          <a:prstGeom prst="rect">
            <a:avLst/>
          </a:prstGeom>
          <a:noFill/>
          <a:ln>
            <a:noFill/>
          </a:ln>
        </p:spPr>
      </p:pic>
      <p:sp>
        <p:nvSpPr>
          <p:cNvPr id="591" name="Google Shape;591;p73"/>
          <p:cNvSpPr txBox="1"/>
          <p:nvPr/>
        </p:nvSpPr>
        <p:spPr>
          <a:xfrm>
            <a:off x="2355600" y="3397150"/>
            <a:ext cx="4432800" cy="1339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500">
                <a:solidFill>
                  <a:srgbClr val="2D2D2D"/>
                </a:solidFill>
                <a:latin typeface="Sofia Sans Extra Condensed SemiBold"/>
                <a:ea typeface="Sofia Sans Extra Condensed SemiBold"/>
                <a:cs typeface="Sofia Sans Extra Condensed SemiBold"/>
                <a:sym typeface="Sofia Sans Extra Condensed SemiBold"/>
              </a:rPr>
              <a:t>Relationship based Access Control (ReBAC)</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4572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4572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5" name="Shape 595"/>
        <p:cNvGrpSpPr/>
        <p:nvPr/>
      </p:nvGrpSpPr>
      <p:grpSpPr>
        <a:xfrm>
          <a:off x="0" y="0"/>
          <a:ext cx="0" cy="0"/>
          <a:chOff x="0" y="0"/>
          <a:chExt cx="0" cy="0"/>
        </a:xfrm>
      </p:grpSpPr>
      <p:pic>
        <p:nvPicPr>
          <p:cNvPr id="596" name="Google Shape;596;p74"/>
          <p:cNvPicPr preferRelativeResize="0"/>
          <p:nvPr/>
        </p:nvPicPr>
        <p:blipFill>
          <a:blip r:embed="rId3">
            <a:alphaModFix/>
          </a:blip>
          <a:stretch>
            <a:fillRect/>
          </a:stretch>
        </p:blipFill>
        <p:spPr>
          <a:xfrm>
            <a:off x="0" y="0"/>
            <a:ext cx="1196575" cy="1196575"/>
          </a:xfrm>
          <a:prstGeom prst="rect">
            <a:avLst/>
          </a:prstGeom>
          <a:noFill/>
          <a:ln>
            <a:noFill/>
          </a:ln>
        </p:spPr>
      </p:pic>
      <p:sp>
        <p:nvSpPr>
          <p:cNvPr id="597" name="Google Shape;597;p74"/>
          <p:cNvSpPr txBox="1"/>
          <p:nvPr/>
        </p:nvSpPr>
        <p:spPr>
          <a:xfrm>
            <a:off x="1912825" y="205200"/>
            <a:ext cx="5914200" cy="6465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GB" sz="3000">
                <a:solidFill>
                  <a:srgbClr val="2D2D2D"/>
                </a:solidFill>
                <a:latin typeface="Sofia Sans Extra Condensed SemiBold"/>
                <a:ea typeface="Sofia Sans Extra Condensed SemiBold"/>
                <a:cs typeface="Sofia Sans Extra Condensed SemiBold"/>
                <a:sym typeface="Sofia Sans Extra Condensed SemiBold"/>
              </a:rPr>
              <a:t>Relationship Based Access Control (ReBAC)</a:t>
            </a:r>
            <a:endParaRPr sz="3000">
              <a:solidFill>
                <a:srgbClr val="2D2D2D"/>
              </a:solidFill>
              <a:latin typeface="Sofia Sans Extra Condensed SemiBold"/>
              <a:ea typeface="Sofia Sans Extra Condensed SemiBold"/>
              <a:cs typeface="Sofia Sans Extra Condensed SemiBold"/>
              <a:sym typeface="Sofia Sans Extra Condensed SemiBold"/>
            </a:endParaRPr>
          </a:p>
        </p:txBody>
      </p:sp>
      <p:sp>
        <p:nvSpPr>
          <p:cNvPr id="598" name="Google Shape;598;p74"/>
          <p:cNvSpPr txBox="1"/>
          <p:nvPr/>
        </p:nvSpPr>
        <p:spPr>
          <a:xfrm>
            <a:off x="3673075" y="443500"/>
            <a:ext cx="51435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100">
              <a:solidFill>
                <a:schemeClr val="dk1"/>
              </a:solidFill>
              <a:latin typeface="Sofia Sans Extra Condensed SemiBold"/>
              <a:ea typeface="Sofia Sans Extra Condensed SemiBold"/>
              <a:cs typeface="Sofia Sans Extra Condensed SemiBold"/>
              <a:sym typeface="Sofia Sans Extra Condensed SemiBold"/>
            </a:endParaRPr>
          </a:p>
        </p:txBody>
      </p:sp>
      <p:sp>
        <p:nvSpPr>
          <p:cNvPr id="599" name="Google Shape;599;p74"/>
          <p:cNvSpPr txBox="1"/>
          <p:nvPr/>
        </p:nvSpPr>
        <p:spPr>
          <a:xfrm>
            <a:off x="410300" y="1151925"/>
            <a:ext cx="3834300" cy="5694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p:txBody>
      </p:sp>
      <p:pic>
        <p:nvPicPr>
          <p:cNvPr id="600" name="Google Shape;600;p74"/>
          <p:cNvPicPr preferRelativeResize="0"/>
          <p:nvPr/>
        </p:nvPicPr>
        <p:blipFill>
          <a:blip r:embed="rId4">
            <a:alphaModFix/>
          </a:blip>
          <a:stretch>
            <a:fillRect/>
          </a:stretch>
        </p:blipFill>
        <p:spPr>
          <a:xfrm>
            <a:off x="8328375" y="4816700"/>
            <a:ext cx="742125" cy="234450"/>
          </a:xfrm>
          <a:prstGeom prst="rect">
            <a:avLst/>
          </a:prstGeom>
          <a:noFill/>
          <a:ln>
            <a:noFill/>
          </a:ln>
        </p:spPr>
      </p:pic>
      <p:pic>
        <p:nvPicPr>
          <p:cNvPr id="601" name="Google Shape;601;p74"/>
          <p:cNvPicPr preferRelativeResize="0"/>
          <p:nvPr/>
        </p:nvPicPr>
        <p:blipFill>
          <a:blip r:embed="rId5">
            <a:alphaModFix/>
          </a:blip>
          <a:stretch>
            <a:fillRect/>
          </a:stretch>
        </p:blipFill>
        <p:spPr>
          <a:xfrm>
            <a:off x="2083500" y="1345750"/>
            <a:ext cx="5288600" cy="3117376"/>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5" name="Shape 605"/>
        <p:cNvGrpSpPr/>
        <p:nvPr/>
      </p:nvGrpSpPr>
      <p:grpSpPr>
        <a:xfrm>
          <a:off x="0" y="0"/>
          <a:ext cx="0" cy="0"/>
          <a:chOff x="0" y="0"/>
          <a:chExt cx="0" cy="0"/>
        </a:xfrm>
      </p:grpSpPr>
      <p:pic>
        <p:nvPicPr>
          <p:cNvPr id="606" name="Google Shape;606;p75"/>
          <p:cNvPicPr preferRelativeResize="0"/>
          <p:nvPr/>
        </p:nvPicPr>
        <p:blipFill>
          <a:blip r:embed="rId3">
            <a:alphaModFix/>
          </a:blip>
          <a:stretch>
            <a:fillRect/>
          </a:stretch>
        </p:blipFill>
        <p:spPr>
          <a:xfrm>
            <a:off x="0" y="0"/>
            <a:ext cx="1196575" cy="1196575"/>
          </a:xfrm>
          <a:prstGeom prst="rect">
            <a:avLst/>
          </a:prstGeom>
          <a:noFill/>
          <a:ln>
            <a:noFill/>
          </a:ln>
        </p:spPr>
      </p:pic>
      <p:sp>
        <p:nvSpPr>
          <p:cNvPr id="607" name="Google Shape;607;p75"/>
          <p:cNvSpPr txBox="1"/>
          <p:nvPr/>
        </p:nvSpPr>
        <p:spPr>
          <a:xfrm>
            <a:off x="2064900" y="187300"/>
            <a:ext cx="6612000" cy="6465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GB" sz="3000">
                <a:solidFill>
                  <a:srgbClr val="2D2D2D"/>
                </a:solidFill>
                <a:latin typeface="Sofia Sans Extra Condensed SemiBold"/>
                <a:ea typeface="Sofia Sans Extra Condensed SemiBold"/>
                <a:cs typeface="Sofia Sans Extra Condensed SemiBold"/>
                <a:sym typeface="Sofia Sans Extra Condensed SemiBold"/>
              </a:rPr>
              <a:t>RBAC vs ReBAC vs ABAC - Concepts</a:t>
            </a:r>
            <a:endParaRPr sz="3000">
              <a:solidFill>
                <a:srgbClr val="2D2D2D"/>
              </a:solidFill>
              <a:latin typeface="Sofia Sans Extra Condensed SemiBold"/>
              <a:ea typeface="Sofia Sans Extra Condensed SemiBold"/>
              <a:cs typeface="Sofia Sans Extra Condensed SemiBold"/>
              <a:sym typeface="Sofia Sans Extra Condensed SemiBold"/>
            </a:endParaRPr>
          </a:p>
        </p:txBody>
      </p:sp>
      <p:sp>
        <p:nvSpPr>
          <p:cNvPr id="608" name="Google Shape;608;p75"/>
          <p:cNvSpPr txBox="1"/>
          <p:nvPr/>
        </p:nvSpPr>
        <p:spPr>
          <a:xfrm>
            <a:off x="3673075" y="519700"/>
            <a:ext cx="51435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100">
              <a:solidFill>
                <a:schemeClr val="dk1"/>
              </a:solidFill>
              <a:latin typeface="Sofia Sans Extra Condensed SemiBold"/>
              <a:ea typeface="Sofia Sans Extra Condensed SemiBold"/>
              <a:cs typeface="Sofia Sans Extra Condensed SemiBold"/>
              <a:sym typeface="Sofia Sans Extra Condensed SemiBold"/>
            </a:endParaRPr>
          </a:p>
        </p:txBody>
      </p:sp>
      <p:sp>
        <p:nvSpPr>
          <p:cNvPr id="609" name="Google Shape;609;p75"/>
          <p:cNvSpPr txBox="1"/>
          <p:nvPr/>
        </p:nvSpPr>
        <p:spPr>
          <a:xfrm>
            <a:off x="410300" y="1151925"/>
            <a:ext cx="3834300" cy="5694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p:txBody>
      </p:sp>
      <p:pic>
        <p:nvPicPr>
          <p:cNvPr id="610" name="Google Shape;610;p75"/>
          <p:cNvPicPr preferRelativeResize="0"/>
          <p:nvPr/>
        </p:nvPicPr>
        <p:blipFill>
          <a:blip r:embed="rId4">
            <a:alphaModFix/>
          </a:blip>
          <a:stretch>
            <a:fillRect/>
          </a:stretch>
        </p:blipFill>
        <p:spPr>
          <a:xfrm>
            <a:off x="8319050" y="4626650"/>
            <a:ext cx="542250" cy="380875"/>
          </a:xfrm>
          <a:prstGeom prst="rect">
            <a:avLst/>
          </a:prstGeom>
          <a:noFill/>
          <a:ln>
            <a:noFill/>
          </a:ln>
        </p:spPr>
      </p:pic>
      <p:pic>
        <p:nvPicPr>
          <p:cNvPr id="611" name="Google Shape;611;p75"/>
          <p:cNvPicPr preferRelativeResize="0"/>
          <p:nvPr/>
        </p:nvPicPr>
        <p:blipFill>
          <a:blip r:embed="rId5">
            <a:alphaModFix/>
          </a:blip>
          <a:stretch>
            <a:fillRect/>
          </a:stretch>
        </p:blipFill>
        <p:spPr>
          <a:xfrm>
            <a:off x="2328775" y="1080300"/>
            <a:ext cx="4486456" cy="337045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5" name="Shape 615"/>
        <p:cNvGrpSpPr/>
        <p:nvPr/>
      </p:nvGrpSpPr>
      <p:grpSpPr>
        <a:xfrm>
          <a:off x="0" y="0"/>
          <a:ext cx="0" cy="0"/>
          <a:chOff x="0" y="0"/>
          <a:chExt cx="0" cy="0"/>
        </a:xfrm>
      </p:grpSpPr>
      <p:pic>
        <p:nvPicPr>
          <p:cNvPr id="616" name="Google Shape;616;p76"/>
          <p:cNvPicPr preferRelativeResize="0"/>
          <p:nvPr/>
        </p:nvPicPr>
        <p:blipFill>
          <a:blip r:embed="rId3">
            <a:alphaModFix/>
          </a:blip>
          <a:stretch>
            <a:fillRect/>
          </a:stretch>
        </p:blipFill>
        <p:spPr>
          <a:xfrm>
            <a:off x="0" y="0"/>
            <a:ext cx="1196575" cy="1196575"/>
          </a:xfrm>
          <a:prstGeom prst="rect">
            <a:avLst/>
          </a:prstGeom>
          <a:noFill/>
          <a:ln>
            <a:noFill/>
          </a:ln>
        </p:spPr>
      </p:pic>
      <p:sp>
        <p:nvSpPr>
          <p:cNvPr id="617" name="Google Shape;617;p76"/>
          <p:cNvSpPr txBox="1"/>
          <p:nvPr/>
        </p:nvSpPr>
        <p:spPr>
          <a:xfrm>
            <a:off x="1912825" y="205200"/>
            <a:ext cx="5588100" cy="6465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GB" sz="3000">
                <a:solidFill>
                  <a:srgbClr val="2D2D2D"/>
                </a:solidFill>
                <a:latin typeface="Sofia Sans Extra Condensed SemiBold"/>
                <a:ea typeface="Sofia Sans Extra Condensed SemiBold"/>
                <a:cs typeface="Sofia Sans Extra Condensed SemiBold"/>
                <a:sym typeface="Sofia Sans Extra Condensed SemiBold"/>
              </a:rPr>
              <a:t>Relationship based Access Control (ReBAC)</a:t>
            </a:r>
            <a:endParaRPr sz="3000">
              <a:solidFill>
                <a:srgbClr val="2D2D2D"/>
              </a:solidFill>
              <a:latin typeface="Sofia Sans Extra Condensed SemiBold"/>
              <a:ea typeface="Sofia Sans Extra Condensed SemiBold"/>
              <a:cs typeface="Sofia Sans Extra Condensed SemiBold"/>
              <a:sym typeface="Sofia Sans Extra Condensed SemiBold"/>
            </a:endParaRPr>
          </a:p>
        </p:txBody>
      </p:sp>
      <p:sp>
        <p:nvSpPr>
          <p:cNvPr id="618" name="Google Shape;618;p76"/>
          <p:cNvSpPr txBox="1"/>
          <p:nvPr/>
        </p:nvSpPr>
        <p:spPr>
          <a:xfrm>
            <a:off x="3673075" y="443500"/>
            <a:ext cx="51435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100">
              <a:solidFill>
                <a:schemeClr val="dk1"/>
              </a:solidFill>
              <a:latin typeface="Sofia Sans Extra Condensed SemiBold"/>
              <a:ea typeface="Sofia Sans Extra Condensed SemiBold"/>
              <a:cs typeface="Sofia Sans Extra Condensed SemiBold"/>
              <a:sym typeface="Sofia Sans Extra Condensed SemiBold"/>
            </a:endParaRPr>
          </a:p>
        </p:txBody>
      </p:sp>
      <p:sp>
        <p:nvSpPr>
          <p:cNvPr id="619" name="Google Shape;619;p76"/>
          <p:cNvSpPr txBox="1"/>
          <p:nvPr/>
        </p:nvSpPr>
        <p:spPr>
          <a:xfrm>
            <a:off x="410300" y="1151925"/>
            <a:ext cx="3834300" cy="28782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GB" sz="2500">
                <a:solidFill>
                  <a:srgbClr val="2D2D2D"/>
                </a:solidFill>
                <a:latin typeface="Sofia Sans Extra Condensed SemiBold"/>
                <a:ea typeface="Sofia Sans Extra Condensed SemiBold"/>
                <a:cs typeface="Sofia Sans Extra Condensed SemiBold"/>
                <a:sym typeface="Sofia Sans Extra Condensed SemiBold"/>
              </a:rPr>
              <a:t>Pros</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4572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Granular / Flexible Permissions</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Scalable</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Visual | Graphical</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Centralised</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4572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3" name="Shape 623"/>
        <p:cNvGrpSpPr/>
        <p:nvPr/>
      </p:nvGrpSpPr>
      <p:grpSpPr>
        <a:xfrm>
          <a:off x="0" y="0"/>
          <a:ext cx="0" cy="0"/>
          <a:chOff x="0" y="0"/>
          <a:chExt cx="0" cy="0"/>
        </a:xfrm>
      </p:grpSpPr>
      <p:pic>
        <p:nvPicPr>
          <p:cNvPr id="624" name="Google Shape;624;p77"/>
          <p:cNvPicPr preferRelativeResize="0"/>
          <p:nvPr/>
        </p:nvPicPr>
        <p:blipFill>
          <a:blip r:embed="rId3">
            <a:alphaModFix/>
          </a:blip>
          <a:stretch>
            <a:fillRect/>
          </a:stretch>
        </p:blipFill>
        <p:spPr>
          <a:xfrm>
            <a:off x="0" y="0"/>
            <a:ext cx="1196575" cy="1196575"/>
          </a:xfrm>
          <a:prstGeom prst="rect">
            <a:avLst/>
          </a:prstGeom>
          <a:noFill/>
          <a:ln>
            <a:noFill/>
          </a:ln>
        </p:spPr>
      </p:pic>
      <p:sp>
        <p:nvSpPr>
          <p:cNvPr id="625" name="Google Shape;625;p77"/>
          <p:cNvSpPr txBox="1"/>
          <p:nvPr/>
        </p:nvSpPr>
        <p:spPr>
          <a:xfrm>
            <a:off x="1912825" y="205200"/>
            <a:ext cx="5745900" cy="6465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Clr>
                <a:schemeClr val="dk1"/>
              </a:buClr>
              <a:buSzPts val="1100"/>
              <a:buFont typeface="Arial"/>
              <a:buNone/>
            </a:pPr>
            <a:r>
              <a:rPr lang="en-GB" sz="3000">
                <a:solidFill>
                  <a:srgbClr val="2D2D2D"/>
                </a:solidFill>
                <a:latin typeface="Sofia Sans Extra Condensed SemiBold"/>
                <a:ea typeface="Sofia Sans Extra Condensed SemiBold"/>
                <a:cs typeface="Sofia Sans Extra Condensed SemiBold"/>
                <a:sym typeface="Sofia Sans Extra Condensed SemiBold"/>
              </a:rPr>
              <a:t>Relationship based Access Control (ReBAC)</a:t>
            </a:r>
            <a:endParaRPr sz="3000">
              <a:solidFill>
                <a:srgbClr val="2D2D2D"/>
              </a:solidFill>
              <a:latin typeface="Sofia Sans Extra Condensed SemiBold"/>
              <a:ea typeface="Sofia Sans Extra Condensed SemiBold"/>
              <a:cs typeface="Sofia Sans Extra Condensed SemiBold"/>
              <a:sym typeface="Sofia Sans Extra Condensed SemiBold"/>
            </a:endParaRPr>
          </a:p>
        </p:txBody>
      </p:sp>
      <p:sp>
        <p:nvSpPr>
          <p:cNvPr id="626" name="Google Shape;626;p77"/>
          <p:cNvSpPr txBox="1"/>
          <p:nvPr/>
        </p:nvSpPr>
        <p:spPr>
          <a:xfrm>
            <a:off x="3673075" y="443500"/>
            <a:ext cx="51435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100">
              <a:solidFill>
                <a:schemeClr val="dk1"/>
              </a:solidFill>
              <a:latin typeface="Sofia Sans Extra Condensed SemiBold"/>
              <a:ea typeface="Sofia Sans Extra Condensed SemiBold"/>
              <a:cs typeface="Sofia Sans Extra Condensed SemiBold"/>
              <a:sym typeface="Sofia Sans Extra Condensed SemiBold"/>
            </a:endParaRPr>
          </a:p>
        </p:txBody>
      </p:sp>
      <p:sp>
        <p:nvSpPr>
          <p:cNvPr id="627" name="Google Shape;627;p77"/>
          <p:cNvSpPr txBox="1"/>
          <p:nvPr/>
        </p:nvSpPr>
        <p:spPr>
          <a:xfrm>
            <a:off x="410300" y="1151925"/>
            <a:ext cx="3834300" cy="28782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GB" sz="2500">
                <a:solidFill>
                  <a:srgbClr val="2D2D2D"/>
                </a:solidFill>
                <a:latin typeface="Sofia Sans Extra Condensed SemiBold"/>
                <a:ea typeface="Sofia Sans Extra Condensed SemiBold"/>
                <a:cs typeface="Sofia Sans Extra Condensed SemiBold"/>
                <a:sym typeface="Sofia Sans Extra Condensed SemiBold"/>
              </a:rPr>
              <a:t>Pros</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4572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Granular / Flexible Permissions</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Scalable</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Visual | Graphical</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Centralised </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4572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p:txBody>
      </p:sp>
      <p:sp>
        <p:nvSpPr>
          <p:cNvPr id="628" name="Google Shape;628;p77"/>
          <p:cNvSpPr txBox="1"/>
          <p:nvPr/>
        </p:nvSpPr>
        <p:spPr>
          <a:xfrm>
            <a:off x="4473600" y="1132650"/>
            <a:ext cx="3834300" cy="32631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GB" sz="2500">
                <a:solidFill>
                  <a:srgbClr val="2D2D2D"/>
                </a:solidFill>
                <a:latin typeface="Sofia Sans Extra Condensed SemiBold"/>
                <a:ea typeface="Sofia Sans Extra Condensed SemiBold"/>
                <a:cs typeface="Sofia Sans Extra Condensed SemiBold"/>
                <a:sym typeface="Sofia Sans Extra Condensed SemiBold"/>
              </a:rPr>
              <a:t>Cons	</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4572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Relations can be complex to map</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Learning curve - Graph Theory</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Not as granular as ABAC</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Auditing - Could be challenging</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9144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4572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2" name="Shape 632"/>
        <p:cNvGrpSpPr/>
        <p:nvPr/>
      </p:nvGrpSpPr>
      <p:grpSpPr>
        <a:xfrm>
          <a:off x="0" y="0"/>
          <a:ext cx="0" cy="0"/>
          <a:chOff x="0" y="0"/>
          <a:chExt cx="0" cy="0"/>
        </a:xfrm>
      </p:grpSpPr>
      <p:pic>
        <p:nvPicPr>
          <p:cNvPr id="633" name="Google Shape;633;p78"/>
          <p:cNvPicPr preferRelativeResize="0"/>
          <p:nvPr/>
        </p:nvPicPr>
        <p:blipFill>
          <a:blip r:embed="rId3">
            <a:alphaModFix/>
          </a:blip>
          <a:stretch>
            <a:fillRect/>
          </a:stretch>
        </p:blipFill>
        <p:spPr>
          <a:xfrm>
            <a:off x="0" y="0"/>
            <a:ext cx="1196575" cy="1196575"/>
          </a:xfrm>
          <a:prstGeom prst="rect">
            <a:avLst/>
          </a:prstGeom>
          <a:noFill/>
          <a:ln>
            <a:noFill/>
          </a:ln>
        </p:spPr>
      </p:pic>
      <p:sp>
        <p:nvSpPr>
          <p:cNvPr id="634" name="Google Shape;634;p78"/>
          <p:cNvSpPr txBox="1"/>
          <p:nvPr/>
        </p:nvSpPr>
        <p:spPr>
          <a:xfrm>
            <a:off x="2459000" y="236638"/>
            <a:ext cx="4249800" cy="7233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GB" sz="3500">
                <a:solidFill>
                  <a:srgbClr val="2D2D2D"/>
                </a:solidFill>
                <a:latin typeface="Sofia Sans Extra Condensed SemiBold"/>
                <a:ea typeface="Sofia Sans Extra Condensed SemiBold"/>
                <a:cs typeface="Sofia Sans Extra Condensed SemiBold"/>
                <a:sym typeface="Sofia Sans Extra Condensed SemiBold"/>
              </a:rPr>
              <a:t>Google Zanzibar Solutions</a:t>
            </a:r>
            <a:endParaRPr sz="3500">
              <a:solidFill>
                <a:srgbClr val="2D2D2D"/>
              </a:solidFill>
              <a:latin typeface="Sofia Sans Extra Condensed SemiBold"/>
              <a:ea typeface="Sofia Sans Extra Condensed SemiBold"/>
              <a:cs typeface="Sofia Sans Extra Condensed SemiBold"/>
              <a:sym typeface="Sofia Sans Extra Condensed SemiBold"/>
            </a:endParaRPr>
          </a:p>
        </p:txBody>
      </p:sp>
      <p:sp>
        <p:nvSpPr>
          <p:cNvPr id="635" name="Google Shape;635;p78"/>
          <p:cNvSpPr txBox="1"/>
          <p:nvPr/>
        </p:nvSpPr>
        <p:spPr>
          <a:xfrm>
            <a:off x="1568775" y="1110600"/>
            <a:ext cx="2680800" cy="4032900"/>
          </a:xfrm>
          <a:prstGeom prst="rect">
            <a:avLst/>
          </a:prstGeom>
          <a:noFill/>
          <a:ln>
            <a:noFill/>
          </a:ln>
        </p:spPr>
        <p:txBody>
          <a:bodyPr anchorCtr="0" anchor="t" bIns="91425" lIns="91425" spcFirstLastPara="1" rIns="91425" wrap="square" tIns="91425">
            <a:spAutoFit/>
          </a:bodyPr>
          <a:lstStyle/>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Open Source</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1" marL="9144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SpiceDB</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1" marL="9144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OpenFGA</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1" marL="9144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Ory / Keto</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1" marL="9144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Permify</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1" marL="9144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Permit.io</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1" marL="9144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Topaz</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4572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4572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4572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p:txBody>
      </p:sp>
      <p:sp>
        <p:nvSpPr>
          <p:cNvPr id="636" name="Google Shape;636;p78"/>
          <p:cNvSpPr txBox="1"/>
          <p:nvPr/>
        </p:nvSpPr>
        <p:spPr>
          <a:xfrm>
            <a:off x="5470625" y="1196575"/>
            <a:ext cx="3000000" cy="1723800"/>
          </a:xfrm>
          <a:prstGeom prst="rect">
            <a:avLst/>
          </a:prstGeom>
          <a:noFill/>
          <a:ln>
            <a:noFill/>
          </a:ln>
        </p:spPr>
        <p:txBody>
          <a:bodyPr anchorCtr="0" anchor="t" bIns="91425" lIns="91425" spcFirstLastPara="1" rIns="91425" wrap="square" tIns="91425">
            <a:spAutoFit/>
          </a:bodyPr>
          <a:lstStyle/>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Commercial</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1" marL="9144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Oso</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1" marL="9144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Auth0 / Okta (OpenFGA)</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0" name="Shape 640"/>
        <p:cNvGrpSpPr/>
        <p:nvPr/>
      </p:nvGrpSpPr>
      <p:grpSpPr>
        <a:xfrm>
          <a:off x="0" y="0"/>
          <a:ext cx="0" cy="0"/>
          <a:chOff x="0" y="0"/>
          <a:chExt cx="0" cy="0"/>
        </a:xfrm>
      </p:grpSpPr>
      <p:pic>
        <p:nvPicPr>
          <p:cNvPr id="641" name="Google Shape;641;p79"/>
          <p:cNvPicPr preferRelativeResize="0"/>
          <p:nvPr/>
        </p:nvPicPr>
        <p:blipFill>
          <a:blip r:embed="rId3">
            <a:alphaModFix/>
          </a:blip>
          <a:stretch>
            <a:fillRect/>
          </a:stretch>
        </p:blipFill>
        <p:spPr>
          <a:xfrm>
            <a:off x="0" y="0"/>
            <a:ext cx="1196575" cy="1196575"/>
          </a:xfrm>
          <a:prstGeom prst="rect">
            <a:avLst/>
          </a:prstGeom>
          <a:noFill/>
          <a:ln>
            <a:noFill/>
          </a:ln>
        </p:spPr>
      </p:pic>
      <p:sp>
        <p:nvSpPr>
          <p:cNvPr id="642" name="Google Shape;642;p79"/>
          <p:cNvSpPr txBox="1"/>
          <p:nvPr/>
        </p:nvSpPr>
        <p:spPr>
          <a:xfrm>
            <a:off x="2459000" y="236638"/>
            <a:ext cx="4249800" cy="7233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GB" sz="3500">
                <a:solidFill>
                  <a:srgbClr val="2D2D2D"/>
                </a:solidFill>
                <a:latin typeface="Sofia Sans Extra Condensed SemiBold"/>
                <a:ea typeface="Sofia Sans Extra Condensed SemiBold"/>
                <a:cs typeface="Sofia Sans Extra Condensed SemiBold"/>
                <a:sym typeface="Sofia Sans Extra Condensed SemiBold"/>
              </a:rPr>
              <a:t>Google Zanzibar Solutions</a:t>
            </a:r>
            <a:endParaRPr sz="3500">
              <a:solidFill>
                <a:srgbClr val="2D2D2D"/>
              </a:solidFill>
              <a:latin typeface="Sofia Sans Extra Condensed SemiBold"/>
              <a:ea typeface="Sofia Sans Extra Condensed SemiBold"/>
              <a:cs typeface="Sofia Sans Extra Condensed SemiBold"/>
              <a:sym typeface="Sofia Sans Extra Condensed SemiBold"/>
            </a:endParaRPr>
          </a:p>
        </p:txBody>
      </p:sp>
      <p:sp>
        <p:nvSpPr>
          <p:cNvPr id="643" name="Google Shape;643;p79"/>
          <p:cNvSpPr txBox="1"/>
          <p:nvPr/>
        </p:nvSpPr>
        <p:spPr>
          <a:xfrm>
            <a:off x="1568775" y="1110600"/>
            <a:ext cx="2680800" cy="4032900"/>
          </a:xfrm>
          <a:prstGeom prst="rect">
            <a:avLst/>
          </a:prstGeom>
          <a:noFill/>
          <a:ln>
            <a:noFill/>
          </a:ln>
        </p:spPr>
        <p:txBody>
          <a:bodyPr anchorCtr="0" anchor="t" bIns="91425" lIns="91425" spcFirstLastPara="1" rIns="91425" wrap="square" tIns="91425">
            <a:spAutoFit/>
          </a:bodyPr>
          <a:lstStyle/>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Open Source</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1" marL="9144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SpiceDB</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1" marL="9144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OpenFGA</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1" marL="9144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Ory / Keto</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1" marL="9144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Permify</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1" marL="9144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Permit.io</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1" marL="9144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Topaz</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4572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4572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4572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p:txBody>
      </p:sp>
      <p:sp>
        <p:nvSpPr>
          <p:cNvPr id="644" name="Google Shape;644;p79"/>
          <p:cNvSpPr txBox="1"/>
          <p:nvPr/>
        </p:nvSpPr>
        <p:spPr>
          <a:xfrm>
            <a:off x="5470625" y="1196575"/>
            <a:ext cx="3000000" cy="1723800"/>
          </a:xfrm>
          <a:prstGeom prst="rect">
            <a:avLst/>
          </a:prstGeom>
          <a:noFill/>
          <a:ln>
            <a:noFill/>
          </a:ln>
        </p:spPr>
        <p:txBody>
          <a:bodyPr anchorCtr="0" anchor="t" bIns="91425" lIns="91425" spcFirstLastPara="1" rIns="91425" wrap="square" tIns="91425">
            <a:spAutoFit/>
          </a:bodyPr>
          <a:lstStyle/>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Commercial</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1" marL="9144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Oso</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1" marL="9144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Auth0 / Okta (OpenFGA)</a:t>
            </a:r>
            <a:endParaRPr/>
          </a:p>
        </p:txBody>
      </p:sp>
      <p:sp>
        <p:nvSpPr>
          <p:cNvPr id="645" name="Google Shape;645;p79"/>
          <p:cNvSpPr/>
          <p:nvPr/>
        </p:nvSpPr>
        <p:spPr>
          <a:xfrm>
            <a:off x="3583650" y="3464750"/>
            <a:ext cx="852900" cy="426300"/>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9" name="Shape 649"/>
        <p:cNvGrpSpPr/>
        <p:nvPr/>
      </p:nvGrpSpPr>
      <p:grpSpPr>
        <a:xfrm>
          <a:off x="0" y="0"/>
          <a:ext cx="0" cy="0"/>
          <a:chOff x="0" y="0"/>
          <a:chExt cx="0" cy="0"/>
        </a:xfrm>
      </p:grpSpPr>
      <p:pic>
        <p:nvPicPr>
          <p:cNvPr id="650" name="Google Shape;650;p80"/>
          <p:cNvPicPr preferRelativeResize="0"/>
          <p:nvPr/>
        </p:nvPicPr>
        <p:blipFill>
          <a:blip r:embed="rId3">
            <a:alphaModFix/>
          </a:blip>
          <a:stretch>
            <a:fillRect/>
          </a:stretch>
        </p:blipFill>
        <p:spPr>
          <a:xfrm>
            <a:off x="0" y="0"/>
            <a:ext cx="1196575" cy="1196575"/>
          </a:xfrm>
          <a:prstGeom prst="rect">
            <a:avLst/>
          </a:prstGeom>
          <a:noFill/>
          <a:ln>
            <a:noFill/>
          </a:ln>
        </p:spPr>
      </p:pic>
      <p:sp>
        <p:nvSpPr>
          <p:cNvPr id="651" name="Google Shape;651;p80"/>
          <p:cNvSpPr txBox="1"/>
          <p:nvPr/>
        </p:nvSpPr>
        <p:spPr>
          <a:xfrm>
            <a:off x="1912825" y="205200"/>
            <a:ext cx="5914200" cy="646500"/>
          </a:xfrm>
          <a:prstGeom prst="rect">
            <a:avLst/>
          </a:prstGeom>
          <a:noFill/>
          <a:ln>
            <a:noFill/>
          </a:ln>
        </p:spPr>
        <p:txBody>
          <a:bodyPr anchorCtr="0" anchor="t" bIns="91425" lIns="91425" spcFirstLastPara="1" rIns="91425" wrap="square" tIns="91425">
            <a:spAutoFit/>
          </a:bodyPr>
          <a:lstStyle/>
          <a:p>
            <a:pPr indent="0" lvl="0" marL="1828800" rtl="0" algn="l">
              <a:spcBef>
                <a:spcPts val="0"/>
              </a:spcBef>
              <a:spcAft>
                <a:spcPts val="0"/>
              </a:spcAft>
              <a:buNone/>
            </a:pPr>
            <a:r>
              <a:rPr lang="en-GB" sz="3000">
                <a:solidFill>
                  <a:srgbClr val="2D2D2D"/>
                </a:solidFill>
                <a:latin typeface="Sofia Sans Extra Condensed SemiBold"/>
                <a:ea typeface="Sofia Sans Extra Condensed SemiBold"/>
                <a:cs typeface="Sofia Sans Extra Condensed SemiBold"/>
                <a:sym typeface="Sofia Sans Extra Condensed SemiBold"/>
              </a:rPr>
              <a:t>Topaz</a:t>
            </a:r>
            <a:endParaRPr sz="3000">
              <a:solidFill>
                <a:srgbClr val="2D2D2D"/>
              </a:solidFill>
              <a:latin typeface="Sofia Sans Extra Condensed SemiBold"/>
              <a:ea typeface="Sofia Sans Extra Condensed SemiBold"/>
              <a:cs typeface="Sofia Sans Extra Condensed SemiBold"/>
              <a:sym typeface="Sofia Sans Extra Condensed SemiBold"/>
            </a:endParaRPr>
          </a:p>
        </p:txBody>
      </p:sp>
      <p:sp>
        <p:nvSpPr>
          <p:cNvPr id="652" name="Google Shape;652;p80"/>
          <p:cNvSpPr txBox="1"/>
          <p:nvPr/>
        </p:nvSpPr>
        <p:spPr>
          <a:xfrm>
            <a:off x="3673075" y="443500"/>
            <a:ext cx="51435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100">
              <a:solidFill>
                <a:schemeClr val="dk1"/>
              </a:solidFill>
              <a:latin typeface="Sofia Sans Extra Condensed SemiBold"/>
              <a:ea typeface="Sofia Sans Extra Condensed SemiBold"/>
              <a:cs typeface="Sofia Sans Extra Condensed SemiBold"/>
              <a:sym typeface="Sofia Sans Extra Condensed SemiBold"/>
            </a:endParaRPr>
          </a:p>
        </p:txBody>
      </p:sp>
      <p:sp>
        <p:nvSpPr>
          <p:cNvPr id="653" name="Google Shape;653;p80"/>
          <p:cNvSpPr txBox="1"/>
          <p:nvPr/>
        </p:nvSpPr>
        <p:spPr>
          <a:xfrm>
            <a:off x="410300" y="1151925"/>
            <a:ext cx="3834300" cy="5694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p:txBody>
      </p:sp>
      <p:pic>
        <p:nvPicPr>
          <p:cNvPr id="654" name="Google Shape;654;p80"/>
          <p:cNvPicPr preferRelativeResize="0"/>
          <p:nvPr/>
        </p:nvPicPr>
        <p:blipFill>
          <a:blip r:embed="rId4">
            <a:alphaModFix/>
          </a:blip>
          <a:stretch>
            <a:fillRect/>
          </a:stretch>
        </p:blipFill>
        <p:spPr>
          <a:xfrm>
            <a:off x="7947425" y="-10187"/>
            <a:ext cx="1196575" cy="1077283"/>
          </a:xfrm>
          <a:prstGeom prst="rect">
            <a:avLst/>
          </a:prstGeom>
          <a:noFill/>
          <a:ln>
            <a:noFill/>
          </a:ln>
        </p:spPr>
      </p:pic>
      <p:sp>
        <p:nvSpPr>
          <p:cNvPr id="655" name="Google Shape;655;p80"/>
          <p:cNvSpPr txBox="1"/>
          <p:nvPr/>
        </p:nvSpPr>
        <p:spPr>
          <a:xfrm>
            <a:off x="2017825" y="1818825"/>
            <a:ext cx="5704200" cy="1723800"/>
          </a:xfrm>
          <a:prstGeom prst="rect">
            <a:avLst/>
          </a:prstGeom>
          <a:noFill/>
          <a:ln>
            <a:noFill/>
          </a:ln>
        </p:spPr>
        <p:txBody>
          <a:bodyPr anchorCtr="0" anchor="t" bIns="91425" lIns="91425" spcFirstLastPara="1" rIns="91425" wrap="square" tIns="91425">
            <a:spAutoFit/>
          </a:bodyPr>
          <a:lstStyle/>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Open Source</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Supports Open Policy Agent (OPA) and Zanzibar</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Supports RBAC, ABAC and ReBAC</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Policies are expressed as code</a:t>
            </a:r>
            <a:endParaRPr sz="2500">
              <a:solidFill>
                <a:srgbClr val="2D2D2D"/>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9" name="Shape 659"/>
        <p:cNvGrpSpPr/>
        <p:nvPr/>
      </p:nvGrpSpPr>
      <p:grpSpPr>
        <a:xfrm>
          <a:off x="0" y="0"/>
          <a:ext cx="0" cy="0"/>
          <a:chOff x="0" y="0"/>
          <a:chExt cx="0" cy="0"/>
        </a:xfrm>
      </p:grpSpPr>
      <p:pic>
        <p:nvPicPr>
          <p:cNvPr id="660" name="Google Shape;660;p81"/>
          <p:cNvPicPr preferRelativeResize="0"/>
          <p:nvPr/>
        </p:nvPicPr>
        <p:blipFill>
          <a:blip r:embed="rId3">
            <a:alphaModFix/>
          </a:blip>
          <a:stretch>
            <a:fillRect/>
          </a:stretch>
        </p:blipFill>
        <p:spPr>
          <a:xfrm>
            <a:off x="0" y="0"/>
            <a:ext cx="1196575" cy="1196575"/>
          </a:xfrm>
          <a:prstGeom prst="rect">
            <a:avLst/>
          </a:prstGeom>
          <a:noFill/>
          <a:ln>
            <a:noFill/>
          </a:ln>
        </p:spPr>
      </p:pic>
      <p:sp>
        <p:nvSpPr>
          <p:cNvPr id="661" name="Google Shape;661;p81"/>
          <p:cNvSpPr txBox="1"/>
          <p:nvPr/>
        </p:nvSpPr>
        <p:spPr>
          <a:xfrm>
            <a:off x="1912825" y="95500"/>
            <a:ext cx="5914200" cy="646500"/>
          </a:xfrm>
          <a:prstGeom prst="rect">
            <a:avLst/>
          </a:prstGeom>
          <a:noFill/>
          <a:ln>
            <a:noFill/>
          </a:ln>
        </p:spPr>
        <p:txBody>
          <a:bodyPr anchorCtr="0" anchor="t" bIns="91425" lIns="91425" spcFirstLastPara="1" rIns="91425" wrap="square" tIns="91425">
            <a:spAutoFit/>
          </a:bodyPr>
          <a:lstStyle/>
          <a:p>
            <a:pPr indent="0" lvl="0" marL="1828800" rtl="0" algn="l">
              <a:spcBef>
                <a:spcPts val="0"/>
              </a:spcBef>
              <a:spcAft>
                <a:spcPts val="0"/>
              </a:spcAft>
              <a:buNone/>
            </a:pPr>
            <a:r>
              <a:rPr lang="en-GB" sz="3000">
                <a:solidFill>
                  <a:srgbClr val="2D2D2D"/>
                </a:solidFill>
                <a:latin typeface="Sofia Sans Extra Condensed SemiBold"/>
                <a:ea typeface="Sofia Sans Extra Condensed SemiBold"/>
                <a:cs typeface="Sofia Sans Extra Condensed SemiBold"/>
                <a:sym typeface="Sofia Sans Extra Condensed SemiBold"/>
              </a:rPr>
              <a:t>Topaz Architecture</a:t>
            </a:r>
            <a:endParaRPr sz="3000">
              <a:solidFill>
                <a:srgbClr val="2D2D2D"/>
              </a:solidFill>
              <a:latin typeface="Sofia Sans Extra Condensed SemiBold"/>
              <a:ea typeface="Sofia Sans Extra Condensed SemiBold"/>
              <a:cs typeface="Sofia Sans Extra Condensed SemiBold"/>
              <a:sym typeface="Sofia Sans Extra Condensed SemiBold"/>
            </a:endParaRPr>
          </a:p>
        </p:txBody>
      </p:sp>
      <p:pic>
        <p:nvPicPr>
          <p:cNvPr id="662" name="Google Shape;662;p81"/>
          <p:cNvPicPr preferRelativeResize="0"/>
          <p:nvPr/>
        </p:nvPicPr>
        <p:blipFill>
          <a:blip r:embed="rId4">
            <a:alphaModFix/>
          </a:blip>
          <a:stretch>
            <a:fillRect/>
          </a:stretch>
        </p:blipFill>
        <p:spPr>
          <a:xfrm>
            <a:off x="1048612" y="1140375"/>
            <a:ext cx="7642629" cy="3806388"/>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6" name="Shape 666"/>
        <p:cNvGrpSpPr/>
        <p:nvPr/>
      </p:nvGrpSpPr>
      <p:grpSpPr>
        <a:xfrm>
          <a:off x="0" y="0"/>
          <a:ext cx="0" cy="0"/>
          <a:chOff x="0" y="0"/>
          <a:chExt cx="0" cy="0"/>
        </a:xfrm>
      </p:grpSpPr>
      <p:pic>
        <p:nvPicPr>
          <p:cNvPr id="667" name="Google Shape;667;p82"/>
          <p:cNvPicPr preferRelativeResize="0"/>
          <p:nvPr/>
        </p:nvPicPr>
        <p:blipFill>
          <a:blip r:embed="rId3">
            <a:alphaModFix/>
          </a:blip>
          <a:stretch>
            <a:fillRect/>
          </a:stretch>
        </p:blipFill>
        <p:spPr>
          <a:xfrm>
            <a:off x="0" y="0"/>
            <a:ext cx="1196575" cy="1196575"/>
          </a:xfrm>
          <a:prstGeom prst="rect">
            <a:avLst/>
          </a:prstGeom>
          <a:noFill/>
          <a:ln>
            <a:noFill/>
          </a:ln>
        </p:spPr>
      </p:pic>
      <p:sp>
        <p:nvSpPr>
          <p:cNvPr id="668" name="Google Shape;668;p82"/>
          <p:cNvSpPr txBox="1"/>
          <p:nvPr/>
        </p:nvSpPr>
        <p:spPr>
          <a:xfrm>
            <a:off x="1912825" y="205200"/>
            <a:ext cx="59142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3000">
                <a:solidFill>
                  <a:srgbClr val="2D2D2D"/>
                </a:solidFill>
                <a:latin typeface="Sofia Sans Extra Condensed SemiBold"/>
                <a:ea typeface="Sofia Sans Extra Condensed SemiBold"/>
                <a:cs typeface="Sofia Sans Extra Condensed SemiBold"/>
                <a:sym typeface="Sofia Sans Extra Condensed SemiBold"/>
              </a:rPr>
              <a:t> 			Topaz - RBAC Example</a:t>
            </a:r>
            <a:endParaRPr sz="3000">
              <a:solidFill>
                <a:srgbClr val="2D2D2D"/>
              </a:solidFill>
              <a:latin typeface="Sofia Sans Extra Condensed SemiBold"/>
              <a:ea typeface="Sofia Sans Extra Condensed SemiBold"/>
              <a:cs typeface="Sofia Sans Extra Condensed SemiBold"/>
              <a:sym typeface="Sofia Sans Extra Condensed SemiBold"/>
            </a:endParaRPr>
          </a:p>
        </p:txBody>
      </p:sp>
      <p:sp>
        <p:nvSpPr>
          <p:cNvPr id="669" name="Google Shape;669;p82"/>
          <p:cNvSpPr txBox="1"/>
          <p:nvPr/>
        </p:nvSpPr>
        <p:spPr>
          <a:xfrm>
            <a:off x="410300" y="1151925"/>
            <a:ext cx="3834300" cy="5694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p:txBody>
      </p:sp>
      <p:sp>
        <p:nvSpPr>
          <p:cNvPr id="670" name="Google Shape;670;p82"/>
          <p:cNvSpPr txBox="1"/>
          <p:nvPr/>
        </p:nvSpPr>
        <p:spPr>
          <a:xfrm>
            <a:off x="2159925" y="1196575"/>
            <a:ext cx="6420000" cy="469500"/>
          </a:xfrm>
          <a:prstGeom prst="rect">
            <a:avLst/>
          </a:prstGeom>
          <a:noFill/>
          <a:ln>
            <a:noFill/>
          </a:ln>
        </p:spPr>
        <p:txBody>
          <a:bodyPr anchorCtr="0" anchor="t" bIns="91425" lIns="91425" spcFirstLastPara="1" rIns="91425" wrap="square" tIns="91425">
            <a:spAutoFit/>
          </a:bodyPr>
          <a:lstStyle/>
          <a:p>
            <a:pPr indent="0" lvl="0" marL="0" marR="101600" rtl="0" algn="l">
              <a:lnSpc>
                <a:spcPct val="115000"/>
              </a:lnSpc>
              <a:spcBef>
                <a:spcPts val="0"/>
              </a:spcBef>
              <a:spcAft>
                <a:spcPts val="0"/>
              </a:spcAft>
              <a:buNone/>
            </a:pPr>
            <a:r>
              <a:t/>
            </a:r>
            <a:endParaRPr sz="1850">
              <a:solidFill>
                <a:srgbClr val="C5C8C6"/>
              </a:solidFill>
              <a:latin typeface="Courier New"/>
              <a:ea typeface="Courier New"/>
              <a:cs typeface="Courier New"/>
              <a:sym typeface="Courier New"/>
            </a:endParaRPr>
          </a:p>
        </p:txBody>
      </p:sp>
      <p:sp>
        <p:nvSpPr>
          <p:cNvPr id="671" name="Google Shape;671;p82"/>
          <p:cNvSpPr txBox="1"/>
          <p:nvPr/>
        </p:nvSpPr>
        <p:spPr>
          <a:xfrm>
            <a:off x="1912825" y="1439925"/>
            <a:ext cx="7125300" cy="3591300"/>
          </a:xfrm>
          <a:prstGeom prst="rect">
            <a:avLst/>
          </a:prstGeom>
          <a:noFill/>
          <a:ln>
            <a:noFill/>
          </a:ln>
        </p:spPr>
        <p:txBody>
          <a:bodyPr anchorCtr="0" anchor="t" bIns="91425" lIns="91425" spcFirstLastPara="1" rIns="91425" wrap="square" tIns="91425">
            <a:spAutoFit/>
          </a:bodyPr>
          <a:lstStyle/>
          <a:p>
            <a:pPr indent="0" lvl="0" marL="101600" marR="101600" rtl="0" algn="l">
              <a:lnSpc>
                <a:spcPct val="115000"/>
              </a:lnSpc>
              <a:spcBef>
                <a:spcPts val="0"/>
              </a:spcBef>
              <a:spcAft>
                <a:spcPts val="0"/>
              </a:spcAft>
              <a:buNone/>
            </a:pPr>
            <a:r>
              <a:rPr b="1" lang="en-GB" sz="1950">
                <a:solidFill>
                  <a:srgbClr val="C5C8C6"/>
                </a:solidFill>
                <a:latin typeface="Courier New"/>
                <a:ea typeface="Courier New"/>
                <a:cs typeface="Courier New"/>
                <a:sym typeface="Courier New"/>
              </a:rPr>
              <a:t>allowed {</a:t>
            </a:r>
            <a:endParaRPr b="1" sz="1950">
              <a:solidFill>
                <a:srgbClr val="C5C8C6"/>
              </a:solidFill>
              <a:latin typeface="Courier New"/>
              <a:ea typeface="Courier New"/>
              <a:cs typeface="Courier New"/>
              <a:sym typeface="Courier New"/>
            </a:endParaRPr>
          </a:p>
          <a:p>
            <a:pPr indent="0" lvl="0" marL="101600" marR="101600" rtl="0" algn="l">
              <a:lnSpc>
                <a:spcPct val="115000"/>
              </a:lnSpc>
              <a:spcBef>
                <a:spcPts val="0"/>
              </a:spcBef>
              <a:spcAft>
                <a:spcPts val="0"/>
              </a:spcAft>
              <a:buNone/>
            </a:pPr>
            <a:r>
              <a:rPr b="1" lang="en-GB" sz="1950">
                <a:solidFill>
                  <a:srgbClr val="C5C8C6"/>
                </a:solidFill>
                <a:latin typeface="Courier New"/>
                <a:ea typeface="Courier New"/>
                <a:cs typeface="Courier New"/>
                <a:sym typeface="Courier New"/>
              </a:rPr>
              <a:t>  </a:t>
            </a:r>
            <a:r>
              <a:rPr b="1" lang="en-GB" sz="1950">
                <a:solidFill>
                  <a:srgbClr val="DAD085"/>
                </a:solidFill>
                <a:latin typeface="Courier New"/>
                <a:ea typeface="Courier New"/>
                <a:cs typeface="Courier New"/>
                <a:sym typeface="Courier New"/>
              </a:rPr>
              <a:t>ds</a:t>
            </a:r>
            <a:r>
              <a:rPr b="1" lang="en-GB" sz="1950">
                <a:solidFill>
                  <a:srgbClr val="C5C8C6"/>
                </a:solidFill>
                <a:latin typeface="Courier New"/>
                <a:ea typeface="Courier New"/>
                <a:cs typeface="Courier New"/>
                <a:sym typeface="Courier New"/>
              </a:rPr>
              <a:t>.</a:t>
            </a:r>
            <a:r>
              <a:rPr b="1" lang="en-GB" sz="1950">
                <a:solidFill>
                  <a:srgbClr val="DAD085"/>
                </a:solidFill>
                <a:latin typeface="Courier New"/>
                <a:ea typeface="Courier New"/>
                <a:cs typeface="Courier New"/>
                <a:sym typeface="Courier New"/>
              </a:rPr>
              <a:t>check</a:t>
            </a:r>
            <a:r>
              <a:rPr b="1" lang="en-GB" sz="1950">
                <a:solidFill>
                  <a:srgbClr val="C5C8C6"/>
                </a:solidFill>
                <a:latin typeface="Courier New"/>
                <a:ea typeface="Courier New"/>
                <a:cs typeface="Courier New"/>
                <a:sym typeface="Courier New"/>
              </a:rPr>
              <a:t>({</a:t>
            </a:r>
            <a:endParaRPr b="1" sz="1950">
              <a:solidFill>
                <a:srgbClr val="C5C8C6"/>
              </a:solidFill>
              <a:latin typeface="Courier New"/>
              <a:ea typeface="Courier New"/>
              <a:cs typeface="Courier New"/>
              <a:sym typeface="Courier New"/>
            </a:endParaRPr>
          </a:p>
          <a:p>
            <a:pPr indent="0" lvl="0" marL="101600" marR="101600" rtl="0" algn="l">
              <a:lnSpc>
                <a:spcPct val="115000"/>
              </a:lnSpc>
              <a:spcBef>
                <a:spcPts val="0"/>
              </a:spcBef>
              <a:spcAft>
                <a:spcPts val="0"/>
              </a:spcAft>
              <a:buNone/>
            </a:pPr>
            <a:r>
              <a:rPr b="1" lang="en-GB" sz="1950">
                <a:solidFill>
                  <a:srgbClr val="C5C8C6"/>
                </a:solidFill>
                <a:latin typeface="Courier New"/>
                <a:ea typeface="Courier New"/>
                <a:cs typeface="Courier New"/>
                <a:sym typeface="Courier New"/>
              </a:rPr>
              <a:t>    </a:t>
            </a:r>
            <a:r>
              <a:rPr b="1" lang="en-GB" sz="1950">
                <a:solidFill>
                  <a:srgbClr val="96CBFE"/>
                </a:solidFill>
                <a:latin typeface="Courier New"/>
                <a:ea typeface="Courier New"/>
                <a:cs typeface="Courier New"/>
                <a:sym typeface="Courier New"/>
              </a:rPr>
              <a:t>"</a:t>
            </a:r>
            <a:r>
              <a:rPr b="1" lang="en-GB" sz="1950">
                <a:solidFill>
                  <a:srgbClr val="96CBFE"/>
                </a:solidFill>
                <a:latin typeface="Courier New"/>
                <a:ea typeface="Courier New"/>
                <a:cs typeface="Courier New"/>
                <a:sym typeface="Courier New"/>
              </a:rPr>
              <a:t>o</a:t>
            </a:r>
            <a:r>
              <a:rPr b="1" lang="en-GB" sz="1950">
                <a:solidFill>
                  <a:srgbClr val="96CBFE"/>
                </a:solidFill>
                <a:latin typeface="Courier New"/>
                <a:ea typeface="Courier New"/>
                <a:cs typeface="Courier New"/>
                <a:sym typeface="Courier New"/>
              </a:rPr>
              <a:t>bject_type"</a:t>
            </a:r>
            <a:r>
              <a:rPr b="1" lang="en-GB" sz="1950">
                <a:solidFill>
                  <a:srgbClr val="EDEDED"/>
                </a:solidFill>
                <a:latin typeface="Courier New"/>
                <a:ea typeface="Courier New"/>
                <a:cs typeface="Courier New"/>
                <a:sym typeface="Courier New"/>
              </a:rPr>
              <a:t>:</a:t>
            </a:r>
            <a:r>
              <a:rPr b="1" lang="en-GB" sz="1950">
                <a:solidFill>
                  <a:srgbClr val="A8FF60"/>
                </a:solidFill>
                <a:latin typeface="Courier New"/>
                <a:ea typeface="Courier New"/>
                <a:cs typeface="Courier New"/>
                <a:sym typeface="Courier New"/>
              </a:rPr>
              <a:t>"tenant"</a:t>
            </a:r>
            <a:r>
              <a:rPr b="1" lang="en-GB" sz="1950">
                <a:solidFill>
                  <a:srgbClr val="C5C8C6"/>
                </a:solidFill>
                <a:latin typeface="Courier New"/>
                <a:ea typeface="Courier New"/>
                <a:cs typeface="Courier New"/>
                <a:sym typeface="Courier New"/>
              </a:rPr>
              <a:t>,</a:t>
            </a:r>
            <a:endParaRPr b="1" sz="1950">
              <a:solidFill>
                <a:srgbClr val="C5C8C6"/>
              </a:solidFill>
              <a:latin typeface="Courier New"/>
              <a:ea typeface="Courier New"/>
              <a:cs typeface="Courier New"/>
              <a:sym typeface="Courier New"/>
            </a:endParaRPr>
          </a:p>
          <a:p>
            <a:pPr indent="0" lvl="0" marL="101600" marR="101600" rtl="0" algn="l">
              <a:lnSpc>
                <a:spcPct val="115000"/>
              </a:lnSpc>
              <a:spcBef>
                <a:spcPts val="0"/>
              </a:spcBef>
              <a:spcAft>
                <a:spcPts val="0"/>
              </a:spcAft>
              <a:buNone/>
            </a:pPr>
            <a:r>
              <a:rPr b="1" lang="en-GB" sz="1950">
                <a:solidFill>
                  <a:srgbClr val="C5C8C6"/>
                </a:solidFill>
                <a:latin typeface="Courier New"/>
                <a:ea typeface="Courier New"/>
                <a:cs typeface="Courier New"/>
                <a:sym typeface="Courier New"/>
              </a:rPr>
              <a:t>    </a:t>
            </a:r>
            <a:r>
              <a:rPr b="1" lang="en-GB" sz="1950">
                <a:solidFill>
                  <a:srgbClr val="96CBFE"/>
                </a:solidFill>
                <a:latin typeface="Courier New"/>
                <a:ea typeface="Courier New"/>
                <a:cs typeface="Courier New"/>
                <a:sym typeface="Courier New"/>
              </a:rPr>
              <a:t>"object_id"</a:t>
            </a:r>
            <a:r>
              <a:rPr b="1" lang="en-GB" sz="1950">
                <a:solidFill>
                  <a:srgbClr val="EDEDED"/>
                </a:solidFill>
                <a:latin typeface="Courier New"/>
                <a:ea typeface="Courier New"/>
                <a:cs typeface="Courier New"/>
                <a:sym typeface="Courier New"/>
              </a:rPr>
              <a:t>:</a:t>
            </a:r>
            <a:r>
              <a:rPr b="1" lang="en-GB" sz="1950">
                <a:solidFill>
                  <a:srgbClr val="C5C8C6"/>
                </a:solidFill>
                <a:latin typeface="Courier New"/>
                <a:ea typeface="Courier New"/>
                <a:cs typeface="Courier New"/>
                <a:sym typeface="Courier New"/>
              </a:rPr>
              <a:t> input.resource.tenant_id,</a:t>
            </a:r>
            <a:endParaRPr b="1" sz="1950">
              <a:solidFill>
                <a:srgbClr val="C5C8C6"/>
              </a:solidFill>
              <a:latin typeface="Courier New"/>
              <a:ea typeface="Courier New"/>
              <a:cs typeface="Courier New"/>
              <a:sym typeface="Courier New"/>
            </a:endParaRPr>
          </a:p>
          <a:p>
            <a:pPr indent="0" lvl="0" marL="101600" marR="101600" rtl="0" algn="l">
              <a:lnSpc>
                <a:spcPct val="115000"/>
              </a:lnSpc>
              <a:spcBef>
                <a:spcPts val="0"/>
              </a:spcBef>
              <a:spcAft>
                <a:spcPts val="0"/>
              </a:spcAft>
              <a:buNone/>
            </a:pPr>
            <a:r>
              <a:rPr b="1" lang="en-GB" sz="1950">
                <a:solidFill>
                  <a:srgbClr val="C5C8C6"/>
                </a:solidFill>
                <a:latin typeface="Courier New"/>
                <a:ea typeface="Courier New"/>
                <a:cs typeface="Courier New"/>
                <a:sym typeface="Courier New"/>
              </a:rPr>
              <a:t>    </a:t>
            </a:r>
            <a:r>
              <a:rPr b="1" lang="en-GB" sz="1950">
                <a:solidFill>
                  <a:srgbClr val="96CBFE"/>
                </a:solidFill>
                <a:latin typeface="Courier New"/>
                <a:ea typeface="Courier New"/>
                <a:cs typeface="Courier New"/>
                <a:sym typeface="Courier New"/>
              </a:rPr>
              <a:t>"relation"</a:t>
            </a:r>
            <a:r>
              <a:rPr b="1" lang="en-GB" sz="1950">
                <a:solidFill>
                  <a:srgbClr val="EDEDED"/>
                </a:solidFill>
                <a:latin typeface="Courier New"/>
                <a:ea typeface="Courier New"/>
                <a:cs typeface="Courier New"/>
                <a:sym typeface="Courier New"/>
              </a:rPr>
              <a:t>:</a:t>
            </a:r>
            <a:r>
              <a:rPr b="1" lang="en-GB" sz="1950">
                <a:solidFill>
                  <a:srgbClr val="C5C8C6"/>
                </a:solidFill>
                <a:latin typeface="Courier New"/>
                <a:ea typeface="Courier New"/>
                <a:cs typeface="Courier New"/>
                <a:sym typeface="Courier New"/>
              </a:rPr>
              <a:t> </a:t>
            </a:r>
            <a:r>
              <a:rPr b="1" lang="en-GB" sz="1950">
                <a:solidFill>
                  <a:srgbClr val="A8FF60"/>
                </a:solidFill>
                <a:latin typeface="Courier New"/>
                <a:ea typeface="Courier New"/>
                <a:cs typeface="Courier New"/>
                <a:sym typeface="Courier New"/>
              </a:rPr>
              <a:t>"viewer"</a:t>
            </a:r>
            <a:r>
              <a:rPr b="1" lang="en-GB" sz="1950">
                <a:solidFill>
                  <a:srgbClr val="C5C8C6"/>
                </a:solidFill>
                <a:latin typeface="Courier New"/>
                <a:ea typeface="Courier New"/>
                <a:cs typeface="Courier New"/>
                <a:sym typeface="Courier New"/>
              </a:rPr>
              <a:t>,</a:t>
            </a:r>
            <a:endParaRPr b="1" sz="1950">
              <a:solidFill>
                <a:srgbClr val="C5C8C6"/>
              </a:solidFill>
              <a:latin typeface="Courier New"/>
              <a:ea typeface="Courier New"/>
              <a:cs typeface="Courier New"/>
              <a:sym typeface="Courier New"/>
            </a:endParaRPr>
          </a:p>
          <a:p>
            <a:pPr indent="0" lvl="0" marL="101600" marR="101600" rtl="0" algn="l">
              <a:lnSpc>
                <a:spcPct val="115000"/>
              </a:lnSpc>
              <a:spcBef>
                <a:spcPts val="0"/>
              </a:spcBef>
              <a:spcAft>
                <a:spcPts val="0"/>
              </a:spcAft>
              <a:buNone/>
            </a:pPr>
            <a:r>
              <a:rPr b="1" lang="en-GB" sz="1950">
                <a:solidFill>
                  <a:srgbClr val="C5C8C6"/>
                </a:solidFill>
                <a:latin typeface="Courier New"/>
                <a:ea typeface="Courier New"/>
                <a:cs typeface="Courier New"/>
                <a:sym typeface="Courier New"/>
              </a:rPr>
              <a:t>    </a:t>
            </a:r>
            <a:r>
              <a:rPr b="1" lang="en-GB" sz="1950">
                <a:solidFill>
                  <a:srgbClr val="96CBFE"/>
                </a:solidFill>
                <a:latin typeface="Courier New"/>
                <a:ea typeface="Courier New"/>
                <a:cs typeface="Courier New"/>
                <a:sym typeface="Courier New"/>
              </a:rPr>
              <a:t>"subject_type"</a:t>
            </a:r>
            <a:r>
              <a:rPr b="1" lang="en-GB" sz="1950">
                <a:solidFill>
                  <a:srgbClr val="EDEDED"/>
                </a:solidFill>
                <a:latin typeface="Courier New"/>
                <a:ea typeface="Courier New"/>
                <a:cs typeface="Courier New"/>
                <a:sym typeface="Courier New"/>
              </a:rPr>
              <a:t>:</a:t>
            </a:r>
            <a:r>
              <a:rPr b="1" lang="en-GB" sz="1950">
                <a:solidFill>
                  <a:srgbClr val="C5C8C6"/>
                </a:solidFill>
                <a:latin typeface="Courier New"/>
                <a:ea typeface="Courier New"/>
                <a:cs typeface="Courier New"/>
                <a:sym typeface="Courier New"/>
              </a:rPr>
              <a:t> </a:t>
            </a:r>
            <a:r>
              <a:rPr b="1" lang="en-GB" sz="1950">
                <a:solidFill>
                  <a:srgbClr val="A8FF60"/>
                </a:solidFill>
                <a:latin typeface="Courier New"/>
                <a:ea typeface="Courier New"/>
                <a:cs typeface="Courier New"/>
                <a:sym typeface="Courier New"/>
              </a:rPr>
              <a:t>""</a:t>
            </a:r>
            <a:r>
              <a:rPr b="1" lang="en-GB" sz="1950">
                <a:solidFill>
                  <a:srgbClr val="C5C8C6"/>
                </a:solidFill>
                <a:latin typeface="Courier New"/>
                <a:ea typeface="Courier New"/>
                <a:cs typeface="Courier New"/>
                <a:sym typeface="Courier New"/>
              </a:rPr>
              <a:t>,</a:t>
            </a:r>
            <a:endParaRPr b="1" sz="1950">
              <a:solidFill>
                <a:srgbClr val="C5C8C6"/>
              </a:solidFill>
              <a:latin typeface="Courier New"/>
              <a:ea typeface="Courier New"/>
              <a:cs typeface="Courier New"/>
              <a:sym typeface="Courier New"/>
            </a:endParaRPr>
          </a:p>
          <a:p>
            <a:pPr indent="0" lvl="0" marL="101600" marR="101600" rtl="0" algn="l">
              <a:lnSpc>
                <a:spcPct val="115000"/>
              </a:lnSpc>
              <a:spcBef>
                <a:spcPts val="0"/>
              </a:spcBef>
              <a:spcAft>
                <a:spcPts val="0"/>
              </a:spcAft>
              <a:buNone/>
            </a:pPr>
            <a:r>
              <a:rPr b="1" lang="en-GB" sz="1950">
                <a:solidFill>
                  <a:srgbClr val="C5C8C6"/>
                </a:solidFill>
                <a:latin typeface="Courier New"/>
                <a:ea typeface="Courier New"/>
                <a:cs typeface="Courier New"/>
                <a:sym typeface="Courier New"/>
              </a:rPr>
              <a:t>    </a:t>
            </a:r>
            <a:r>
              <a:rPr b="1" lang="en-GB" sz="1950">
                <a:solidFill>
                  <a:srgbClr val="96CBFE"/>
                </a:solidFill>
                <a:latin typeface="Courier New"/>
                <a:ea typeface="Courier New"/>
                <a:cs typeface="Courier New"/>
                <a:sym typeface="Courier New"/>
              </a:rPr>
              <a:t>"subject_id"</a:t>
            </a:r>
            <a:r>
              <a:rPr b="1" lang="en-GB" sz="1950">
                <a:solidFill>
                  <a:srgbClr val="EDEDED"/>
                </a:solidFill>
                <a:latin typeface="Courier New"/>
                <a:ea typeface="Courier New"/>
                <a:cs typeface="Courier New"/>
                <a:sym typeface="Courier New"/>
              </a:rPr>
              <a:t>:</a:t>
            </a:r>
            <a:r>
              <a:rPr b="1" lang="en-GB" sz="1950">
                <a:solidFill>
                  <a:srgbClr val="C5C8C6"/>
                </a:solidFill>
                <a:latin typeface="Courier New"/>
                <a:ea typeface="Courier New"/>
                <a:cs typeface="Courier New"/>
                <a:sym typeface="Courier New"/>
              </a:rPr>
              <a:t> input.user.id,</a:t>
            </a:r>
            <a:endParaRPr b="1" sz="1950">
              <a:solidFill>
                <a:srgbClr val="C5C8C6"/>
              </a:solidFill>
              <a:latin typeface="Courier New"/>
              <a:ea typeface="Courier New"/>
              <a:cs typeface="Courier New"/>
              <a:sym typeface="Courier New"/>
            </a:endParaRPr>
          </a:p>
          <a:p>
            <a:pPr indent="0" lvl="0" marL="101600" marR="101600" rtl="0" algn="l">
              <a:lnSpc>
                <a:spcPct val="115000"/>
              </a:lnSpc>
              <a:spcBef>
                <a:spcPts val="0"/>
              </a:spcBef>
              <a:spcAft>
                <a:spcPts val="0"/>
              </a:spcAft>
              <a:buNone/>
            </a:pPr>
            <a:r>
              <a:rPr b="1" lang="en-GB" sz="1950">
                <a:solidFill>
                  <a:srgbClr val="C5C8C6"/>
                </a:solidFill>
                <a:latin typeface="Courier New"/>
                <a:ea typeface="Courier New"/>
                <a:cs typeface="Courier New"/>
                <a:sym typeface="Courier New"/>
              </a:rPr>
              <a:t>  })</a:t>
            </a:r>
            <a:endParaRPr b="1" sz="1950">
              <a:solidFill>
                <a:srgbClr val="C5C8C6"/>
              </a:solidFill>
              <a:latin typeface="Courier New"/>
              <a:ea typeface="Courier New"/>
              <a:cs typeface="Courier New"/>
              <a:sym typeface="Courier New"/>
            </a:endParaRPr>
          </a:p>
          <a:p>
            <a:pPr indent="0" lvl="0" marL="101600" marR="101600" rtl="0" algn="l">
              <a:lnSpc>
                <a:spcPct val="115000"/>
              </a:lnSpc>
              <a:spcBef>
                <a:spcPts val="0"/>
              </a:spcBef>
              <a:spcAft>
                <a:spcPts val="0"/>
              </a:spcAft>
              <a:buNone/>
            </a:pPr>
            <a:r>
              <a:rPr b="1" lang="en-GB" sz="1950">
                <a:solidFill>
                  <a:srgbClr val="C5C8C6"/>
                </a:solidFill>
                <a:latin typeface="Courier New"/>
                <a:ea typeface="Courier New"/>
                <a:cs typeface="Courier New"/>
                <a:sym typeface="Courier New"/>
              </a:rPr>
              <a:t>}</a:t>
            </a:r>
            <a:endParaRPr b="1" sz="1950">
              <a:solidFill>
                <a:srgbClr val="C5C8C6"/>
              </a:solidFill>
              <a:latin typeface="Courier New"/>
              <a:ea typeface="Courier New"/>
              <a:cs typeface="Courier New"/>
              <a:sym typeface="Courier New"/>
            </a:endParaRPr>
          </a:p>
          <a:p>
            <a:pPr indent="0" lvl="0" marL="101600" marR="101600" rtl="0" algn="l">
              <a:lnSpc>
                <a:spcPct val="115000"/>
              </a:lnSpc>
              <a:spcBef>
                <a:spcPts val="0"/>
              </a:spcBef>
              <a:spcAft>
                <a:spcPts val="0"/>
              </a:spcAft>
              <a:buNone/>
            </a:pPr>
            <a:r>
              <a:t/>
            </a:r>
            <a:endParaRPr b="1" sz="1950">
              <a:solidFill>
                <a:srgbClr val="C5C8C6"/>
              </a:solidFill>
              <a:latin typeface="Courier New"/>
              <a:ea typeface="Courier New"/>
              <a:cs typeface="Courier New"/>
              <a:sym typeface="Courier New"/>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76" name="Shape 176"/>
        <p:cNvGrpSpPr/>
        <p:nvPr/>
      </p:nvGrpSpPr>
      <p:grpSpPr>
        <a:xfrm>
          <a:off x="0" y="0"/>
          <a:ext cx="0" cy="0"/>
          <a:chOff x="0" y="0"/>
          <a:chExt cx="0" cy="0"/>
        </a:xfrm>
      </p:grpSpPr>
      <p:pic>
        <p:nvPicPr>
          <p:cNvPr descr="A close up of a paper&#10;&#10;Description automatically generated" id="177" name="Google Shape;177;p29"/>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descr="A black and white film strip&#10;&#10;Description automatically generated" id="178" name="Google Shape;178;p29"/>
          <p:cNvPicPr preferRelativeResize="0"/>
          <p:nvPr/>
        </p:nvPicPr>
        <p:blipFill rotWithShape="1">
          <a:blip r:embed="rId4">
            <a:alphaModFix/>
          </a:blip>
          <a:srcRect b="0" l="0" r="0" t="0"/>
          <a:stretch/>
        </p:blipFill>
        <p:spPr>
          <a:xfrm>
            <a:off x="0" y="147638"/>
            <a:ext cx="9144000" cy="4848225"/>
          </a:xfrm>
          <a:prstGeom prst="rect">
            <a:avLst/>
          </a:prstGeom>
          <a:noFill/>
          <a:ln>
            <a:noFill/>
          </a:ln>
        </p:spPr>
      </p:pic>
      <p:sp>
        <p:nvSpPr>
          <p:cNvPr id="179" name="Google Shape;179;p29"/>
          <p:cNvSpPr/>
          <p:nvPr/>
        </p:nvSpPr>
        <p:spPr>
          <a:xfrm>
            <a:off x="191181" y="0"/>
            <a:ext cx="9141600" cy="51435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highlight>
                <a:schemeClr val="dk1"/>
              </a:highlight>
              <a:latin typeface="Calibri"/>
              <a:ea typeface="Calibri"/>
              <a:cs typeface="Calibri"/>
              <a:sym typeface="Calibri"/>
            </a:endParaRPr>
          </a:p>
        </p:txBody>
      </p:sp>
      <p:sp>
        <p:nvSpPr>
          <p:cNvPr id="180" name="Google Shape;180;p29"/>
          <p:cNvSpPr/>
          <p:nvPr/>
        </p:nvSpPr>
        <p:spPr>
          <a:xfrm>
            <a:off x="4364831" y="14763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81" name="Google Shape;181;p29"/>
          <p:cNvSpPr/>
          <p:nvPr/>
        </p:nvSpPr>
        <p:spPr>
          <a:xfrm>
            <a:off x="4386263" y="465347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82" name="Google Shape;182;p29"/>
          <p:cNvSpPr/>
          <p:nvPr/>
        </p:nvSpPr>
        <p:spPr>
          <a:xfrm>
            <a:off x="0" y="161025"/>
            <a:ext cx="5547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183" name="Google Shape;183;p29"/>
          <p:cNvSpPr/>
          <p:nvPr/>
        </p:nvSpPr>
        <p:spPr>
          <a:xfrm>
            <a:off x="7845275" y="161025"/>
            <a:ext cx="6885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pic>
        <p:nvPicPr>
          <p:cNvPr id="184" name="Google Shape;184;p29"/>
          <p:cNvPicPr preferRelativeResize="0"/>
          <p:nvPr/>
        </p:nvPicPr>
        <p:blipFill>
          <a:blip r:embed="rId5">
            <a:alphaModFix/>
          </a:blip>
          <a:stretch>
            <a:fillRect/>
          </a:stretch>
        </p:blipFill>
        <p:spPr>
          <a:xfrm>
            <a:off x="3476013" y="923000"/>
            <a:ext cx="1873025" cy="1873025"/>
          </a:xfrm>
          <a:prstGeom prst="rect">
            <a:avLst/>
          </a:prstGeom>
          <a:noFill/>
          <a:ln>
            <a:noFill/>
          </a:ln>
        </p:spPr>
      </p:pic>
      <p:sp>
        <p:nvSpPr>
          <p:cNvPr id="185" name="Google Shape;185;p29"/>
          <p:cNvSpPr txBox="1"/>
          <p:nvPr/>
        </p:nvSpPr>
        <p:spPr>
          <a:xfrm>
            <a:off x="2078825" y="3104000"/>
            <a:ext cx="4667400" cy="738900"/>
          </a:xfrm>
          <a:prstGeom prst="rect">
            <a:avLst/>
          </a:prstGeom>
          <a:noFill/>
          <a:ln cap="flat" cmpd="sng" w="9525">
            <a:solidFill>
              <a:srgbClr val="EDD289"/>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GB" sz="3600">
                <a:solidFill>
                  <a:srgbClr val="2D2D2D"/>
                </a:solidFill>
                <a:latin typeface="Sofia Sans Extra Condensed SemiBold"/>
                <a:ea typeface="Sofia Sans Extra Condensed SemiBold"/>
                <a:cs typeface="Sofia Sans Extra Condensed SemiBold"/>
                <a:sym typeface="Sofia Sans Extra Condensed SemiBold"/>
              </a:rPr>
              <a:t>An Impossible Mission was given</a:t>
            </a:r>
            <a:endParaRPr sz="3600">
              <a:solidFill>
                <a:srgbClr val="2D2D2D"/>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5" name="Shape 675"/>
        <p:cNvGrpSpPr/>
        <p:nvPr/>
      </p:nvGrpSpPr>
      <p:grpSpPr>
        <a:xfrm>
          <a:off x="0" y="0"/>
          <a:ext cx="0" cy="0"/>
          <a:chOff x="0" y="0"/>
          <a:chExt cx="0" cy="0"/>
        </a:xfrm>
      </p:grpSpPr>
      <p:pic>
        <p:nvPicPr>
          <p:cNvPr id="676" name="Google Shape;676;p83"/>
          <p:cNvPicPr preferRelativeResize="0"/>
          <p:nvPr/>
        </p:nvPicPr>
        <p:blipFill>
          <a:blip r:embed="rId3">
            <a:alphaModFix/>
          </a:blip>
          <a:stretch>
            <a:fillRect/>
          </a:stretch>
        </p:blipFill>
        <p:spPr>
          <a:xfrm>
            <a:off x="0" y="0"/>
            <a:ext cx="1196575" cy="1196575"/>
          </a:xfrm>
          <a:prstGeom prst="rect">
            <a:avLst/>
          </a:prstGeom>
          <a:noFill/>
          <a:ln>
            <a:noFill/>
          </a:ln>
        </p:spPr>
      </p:pic>
      <p:sp>
        <p:nvSpPr>
          <p:cNvPr id="677" name="Google Shape;677;p83"/>
          <p:cNvSpPr txBox="1"/>
          <p:nvPr/>
        </p:nvSpPr>
        <p:spPr>
          <a:xfrm>
            <a:off x="1912825" y="205200"/>
            <a:ext cx="59142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3000">
                <a:solidFill>
                  <a:srgbClr val="2D2D2D"/>
                </a:solidFill>
                <a:latin typeface="Sofia Sans Extra Condensed SemiBold"/>
                <a:ea typeface="Sofia Sans Extra Condensed SemiBold"/>
                <a:cs typeface="Sofia Sans Extra Condensed SemiBold"/>
                <a:sym typeface="Sofia Sans Extra Condensed SemiBold"/>
              </a:rPr>
              <a:t> 			Topaz - ReBAC Example</a:t>
            </a:r>
            <a:endParaRPr sz="3000">
              <a:solidFill>
                <a:srgbClr val="2D2D2D"/>
              </a:solidFill>
              <a:latin typeface="Sofia Sans Extra Condensed SemiBold"/>
              <a:ea typeface="Sofia Sans Extra Condensed SemiBold"/>
              <a:cs typeface="Sofia Sans Extra Condensed SemiBold"/>
              <a:sym typeface="Sofia Sans Extra Condensed SemiBold"/>
            </a:endParaRPr>
          </a:p>
        </p:txBody>
      </p:sp>
      <p:sp>
        <p:nvSpPr>
          <p:cNvPr id="678" name="Google Shape;678;p83"/>
          <p:cNvSpPr txBox="1"/>
          <p:nvPr/>
        </p:nvSpPr>
        <p:spPr>
          <a:xfrm>
            <a:off x="410300" y="1151925"/>
            <a:ext cx="3834300" cy="5694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p:txBody>
      </p:sp>
      <p:sp>
        <p:nvSpPr>
          <p:cNvPr id="679" name="Google Shape;679;p83"/>
          <p:cNvSpPr txBox="1"/>
          <p:nvPr/>
        </p:nvSpPr>
        <p:spPr>
          <a:xfrm>
            <a:off x="2159925" y="1196575"/>
            <a:ext cx="6420000" cy="469500"/>
          </a:xfrm>
          <a:prstGeom prst="rect">
            <a:avLst/>
          </a:prstGeom>
          <a:noFill/>
          <a:ln>
            <a:noFill/>
          </a:ln>
        </p:spPr>
        <p:txBody>
          <a:bodyPr anchorCtr="0" anchor="t" bIns="91425" lIns="91425" spcFirstLastPara="1" rIns="91425" wrap="square" tIns="91425">
            <a:spAutoFit/>
          </a:bodyPr>
          <a:lstStyle/>
          <a:p>
            <a:pPr indent="0" lvl="0" marL="0" marR="101600" rtl="0" algn="l">
              <a:lnSpc>
                <a:spcPct val="115000"/>
              </a:lnSpc>
              <a:spcBef>
                <a:spcPts val="0"/>
              </a:spcBef>
              <a:spcAft>
                <a:spcPts val="0"/>
              </a:spcAft>
              <a:buNone/>
            </a:pPr>
            <a:r>
              <a:t/>
            </a:r>
            <a:endParaRPr sz="1850">
              <a:solidFill>
                <a:srgbClr val="C5C8C6"/>
              </a:solidFill>
              <a:latin typeface="Courier New"/>
              <a:ea typeface="Courier New"/>
              <a:cs typeface="Courier New"/>
              <a:sym typeface="Courier New"/>
            </a:endParaRPr>
          </a:p>
        </p:txBody>
      </p:sp>
      <p:sp>
        <p:nvSpPr>
          <p:cNvPr id="680" name="Google Shape;680;p83"/>
          <p:cNvSpPr txBox="1"/>
          <p:nvPr/>
        </p:nvSpPr>
        <p:spPr>
          <a:xfrm>
            <a:off x="1912825" y="1439925"/>
            <a:ext cx="7125300" cy="3936600"/>
          </a:xfrm>
          <a:prstGeom prst="rect">
            <a:avLst/>
          </a:prstGeom>
          <a:noFill/>
          <a:ln>
            <a:noFill/>
          </a:ln>
        </p:spPr>
        <p:txBody>
          <a:bodyPr anchorCtr="0" anchor="t" bIns="91425" lIns="91425" spcFirstLastPara="1" rIns="91425" wrap="square" tIns="91425">
            <a:spAutoFit/>
          </a:bodyPr>
          <a:lstStyle/>
          <a:p>
            <a:pPr indent="0" lvl="0" marL="101600" marR="101600" rtl="0" algn="l">
              <a:lnSpc>
                <a:spcPct val="115000"/>
              </a:lnSpc>
              <a:spcBef>
                <a:spcPts val="0"/>
              </a:spcBef>
              <a:spcAft>
                <a:spcPts val="0"/>
              </a:spcAft>
              <a:buNone/>
            </a:pPr>
            <a:r>
              <a:rPr b="1" lang="en-GB" sz="1950">
                <a:solidFill>
                  <a:srgbClr val="C5C8C6"/>
                </a:solidFill>
                <a:latin typeface="Courier New"/>
                <a:ea typeface="Courier New"/>
                <a:cs typeface="Courier New"/>
                <a:sym typeface="Courier New"/>
              </a:rPr>
              <a:t>allowed {</a:t>
            </a:r>
            <a:endParaRPr b="1" sz="1950">
              <a:solidFill>
                <a:srgbClr val="C5C8C6"/>
              </a:solidFill>
              <a:latin typeface="Courier New"/>
              <a:ea typeface="Courier New"/>
              <a:cs typeface="Courier New"/>
              <a:sym typeface="Courier New"/>
            </a:endParaRPr>
          </a:p>
          <a:p>
            <a:pPr indent="0" lvl="0" marL="101600" marR="101600" rtl="0" algn="l">
              <a:lnSpc>
                <a:spcPct val="115000"/>
              </a:lnSpc>
              <a:spcBef>
                <a:spcPts val="0"/>
              </a:spcBef>
              <a:spcAft>
                <a:spcPts val="0"/>
              </a:spcAft>
              <a:buNone/>
            </a:pPr>
            <a:r>
              <a:rPr b="1" lang="en-GB" sz="1950">
                <a:solidFill>
                  <a:srgbClr val="C5C8C6"/>
                </a:solidFill>
                <a:latin typeface="Courier New"/>
                <a:ea typeface="Courier New"/>
                <a:cs typeface="Courier New"/>
                <a:sym typeface="Courier New"/>
              </a:rPr>
              <a:t>  </a:t>
            </a:r>
            <a:r>
              <a:rPr b="1" lang="en-GB" sz="1950">
                <a:solidFill>
                  <a:srgbClr val="DAD085"/>
                </a:solidFill>
                <a:latin typeface="Courier New"/>
                <a:ea typeface="Courier New"/>
                <a:cs typeface="Courier New"/>
                <a:sym typeface="Courier New"/>
              </a:rPr>
              <a:t>ds</a:t>
            </a:r>
            <a:r>
              <a:rPr b="1" lang="en-GB" sz="1950">
                <a:solidFill>
                  <a:srgbClr val="C5C8C6"/>
                </a:solidFill>
                <a:latin typeface="Courier New"/>
                <a:ea typeface="Courier New"/>
                <a:cs typeface="Courier New"/>
                <a:sym typeface="Courier New"/>
              </a:rPr>
              <a:t>.</a:t>
            </a:r>
            <a:r>
              <a:rPr b="1" lang="en-GB" sz="1950">
                <a:solidFill>
                  <a:srgbClr val="DAD085"/>
                </a:solidFill>
                <a:latin typeface="Courier New"/>
                <a:ea typeface="Courier New"/>
                <a:cs typeface="Courier New"/>
                <a:sym typeface="Courier New"/>
              </a:rPr>
              <a:t>check</a:t>
            </a:r>
            <a:r>
              <a:rPr b="1" lang="en-GB" sz="1950">
                <a:solidFill>
                  <a:srgbClr val="C5C8C6"/>
                </a:solidFill>
                <a:latin typeface="Courier New"/>
                <a:ea typeface="Courier New"/>
                <a:cs typeface="Courier New"/>
                <a:sym typeface="Courier New"/>
              </a:rPr>
              <a:t>({</a:t>
            </a:r>
            <a:endParaRPr b="1" sz="1950">
              <a:solidFill>
                <a:srgbClr val="C5C8C6"/>
              </a:solidFill>
              <a:latin typeface="Courier New"/>
              <a:ea typeface="Courier New"/>
              <a:cs typeface="Courier New"/>
              <a:sym typeface="Courier New"/>
            </a:endParaRPr>
          </a:p>
          <a:p>
            <a:pPr indent="0" lvl="0" marL="101600" marR="101600" rtl="0" algn="l">
              <a:lnSpc>
                <a:spcPct val="115000"/>
              </a:lnSpc>
              <a:spcBef>
                <a:spcPts val="0"/>
              </a:spcBef>
              <a:spcAft>
                <a:spcPts val="0"/>
              </a:spcAft>
              <a:buNone/>
            </a:pPr>
            <a:r>
              <a:rPr b="1" lang="en-GB" sz="1950">
                <a:solidFill>
                  <a:srgbClr val="C5C8C6"/>
                </a:solidFill>
                <a:latin typeface="Courier New"/>
                <a:ea typeface="Courier New"/>
                <a:cs typeface="Courier New"/>
                <a:sym typeface="Courier New"/>
              </a:rPr>
              <a:t>    </a:t>
            </a:r>
            <a:r>
              <a:rPr b="1" lang="en-GB" sz="1950">
                <a:solidFill>
                  <a:srgbClr val="96CBFE"/>
                </a:solidFill>
                <a:latin typeface="Courier New"/>
                <a:ea typeface="Courier New"/>
                <a:cs typeface="Courier New"/>
                <a:sym typeface="Courier New"/>
              </a:rPr>
              <a:t>"object_type"</a:t>
            </a:r>
            <a:r>
              <a:rPr b="1" lang="en-GB" sz="1950">
                <a:solidFill>
                  <a:srgbClr val="EDEDED"/>
                </a:solidFill>
                <a:latin typeface="Courier New"/>
                <a:ea typeface="Courier New"/>
                <a:cs typeface="Courier New"/>
                <a:sym typeface="Courier New"/>
              </a:rPr>
              <a:t>:</a:t>
            </a:r>
            <a:r>
              <a:rPr b="1" lang="en-GB" sz="1950">
                <a:solidFill>
                  <a:srgbClr val="C5C8C6"/>
                </a:solidFill>
                <a:latin typeface="Courier New"/>
                <a:ea typeface="Courier New"/>
                <a:cs typeface="Courier New"/>
                <a:sym typeface="Courier New"/>
              </a:rPr>
              <a:t> </a:t>
            </a:r>
            <a:r>
              <a:rPr b="1" lang="en-GB" sz="1950">
                <a:solidFill>
                  <a:srgbClr val="A8FF60"/>
                </a:solidFill>
                <a:latin typeface="Courier New"/>
                <a:ea typeface="Courier New"/>
                <a:cs typeface="Courier New"/>
                <a:sym typeface="Courier New"/>
              </a:rPr>
              <a:t>"document"</a:t>
            </a:r>
            <a:r>
              <a:rPr b="1" lang="en-GB" sz="1950">
                <a:solidFill>
                  <a:srgbClr val="C5C8C6"/>
                </a:solidFill>
                <a:latin typeface="Courier New"/>
                <a:ea typeface="Courier New"/>
                <a:cs typeface="Courier New"/>
                <a:sym typeface="Courier New"/>
              </a:rPr>
              <a:t>,</a:t>
            </a:r>
            <a:endParaRPr b="1" sz="1950">
              <a:solidFill>
                <a:srgbClr val="C5C8C6"/>
              </a:solidFill>
              <a:latin typeface="Courier New"/>
              <a:ea typeface="Courier New"/>
              <a:cs typeface="Courier New"/>
              <a:sym typeface="Courier New"/>
            </a:endParaRPr>
          </a:p>
          <a:p>
            <a:pPr indent="0" lvl="0" marL="101600" marR="101600" rtl="0" algn="l">
              <a:lnSpc>
                <a:spcPct val="115000"/>
              </a:lnSpc>
              <a:spcBef>
                <a:spcPts val="0"/>
              </a:spcBef>
              <a:spcAft>
                <a:spcPts val="0"/>
              </a:spcAft>
              <a:buNone/>
            </a:pPr>
            <a:r>
              <a:rPr b="1" lang="en-GB" sz="1950">
                <a:solidFill>
                  <a:srgbClr val="C5C8C6"/>
                </a:solidFill>
                <a:latin typeface="Courier New"/>
                <a:ea typeface="Courier New"/>
                <a:cs typeface="Courier New"/>
                <a:sym typeface="Courier New"/>
              </a:rPr>
              <a:t>    </a:t>
            </a:r>
            <a:r>
              <a:rPr b="1" lang="en-GB" sz="1950">
                <a:solidFill>
                  <a:srgbClr val="96CBFE"/>
                </a:solidFill>
                <a:latin typeface="Courier New"/>
                <a:ea typeface="Courier New"/>
                <a:cs typeface="Courier New"/>
                <a:sym typeface="Courier New"/>
              </a:rPr>
              <a:t>"object_id"</a:t>
            </a:r>
            <a:r>
              <a:rPr b="1" lang="en-GB" sz="1950">
                <a:solidFill>
                  <a:srgbClr val="EDEDED"/>
                </a:solidFill>
                <a:latin typeface="Courier New"/>
                <a:ea typeface="Courier New"/>
                <a:cs typeface="Courier New"/>
                <a:sym typeface="Courier New"/>
              </a:rPr>
              <a:t>:</a:t>
            </a:r>
            <a:r>
              <a:rPr b="1" lang="en-GB" sz="1950">
                <a:solidFill>
                  <a:srgbClr val="C5C8C6"/>
                </a:solidFill>
                <a:latin typeface="Courier New"/>
                <a:ea typeface="Courier New"/>
                <a:cs typeface="Courier New"/>
                <a:sym typeface="Courier New"/>
              </a:rPr>
              <a:t> input.resource.doc_id,</a:t>
            </a:r>
            <a:endParaRPr b="1" sz="1950">
              <a:solidFill>
                <a:srgbClr val="C5C8C6"/>
              </a:solidFill>
              <a:latin typeface="Courier New"/>
              <a:ea typeface="Courier New"/>
              <a:cs typeface="Courier New"/>
              <a:sym typeface="Courier New"/>
            </a:endParaRPr>
          </a:p>
          <a:p>
            <a:pPr indent="0" lvl="0" marL="101600" marR="101600" rtl="0" algn="l">
              <a:lnSpc>
                <a:spcPct val="115000"/>
              </a:lnSpc>
              <a:spcBef>
                <a:spcPts val="0"/>
              </a:spcBef>
              <a:spcAft>
                <a:spcPts val="0"/>
              </a:spcAft>
              <a:buNone/>
            </a:pPr>
            <a:r>
              <a:rPr b="1" lang="en-GB" sz="1950">
                <a:solidFill>
                  <a:srgbClr val="C5C8C6"/>
                </a:solidFill>
                <a:latin typeface="Courier New"/>
                <a:ea typeface="Courier New"/>
                <a:cs typeface="Courier New"/>
                <a:sym typeface="Courier New"/>
              </a:rPr>
              <a:t>    </a:t>
            </a:r>
            <a:r>
              <a:rPr b="1" lang="en-GB" sz="1950">
                <a:solidFill>
                  <a:srgbClr val="96CBFE"/>
                </a:solidFill>
                <a:latin typeface="Courier New"/>
                <a:ea typeface="Courier New"/>
                <a:cs typeface="Courier New"/>
                <a:sym typeface="Courier New"/>
              </a:rPr>
              <a:t>"relation"</a:t>
            </a:r>
            <a:r>
              <a:rPr b="1" lang="en-GB" sz="1950">
                <a:solidFill>
                  <a:srgbClr val="EDEDED"/>
                </a:solidFill>
                <a:latin typeface="Courier New"/>
                <a:ea typeface="Courier New"/>
                <a:cs typeface="Courier New"/>
                <a:sym typeface="Courier New"/>
              </a:rPr>
              <a:t>:</a:t>
            </a:r>
            <a:r>
              <a:rPr b="1" lang="en-GB" sz="1950">
                <a:solidFill>
                  <a:srgbClr val="C5C8C6"/>
                </a:solidFill>
                <a:latin typeface="Courier New"/>
                <a:ea typeface="Courier New"/>
                <a:cs typeface="Courier New"/>
                <a:sym typeface="Courier New"/>
              </a:rPr>
              <a:t> </a:t>
            </a:r>
            <a:r>
              <a:rPr b="1" lang="en-GB" sz="1950">
                <a:solidFill>
                  <a:srgbClr val="A8FF60"/>
                </a:solidFill>
                <a:latin typeface="Courier New"/>
                <a:ea typeface="Courier New"/>
                <a:cs typeface="Courier New"/>
                <a:sym typeface="Courier New"/>
              </a:rPr>
              <a:t>"can_read"</a:t>
            </a:r>
            <a:r>
              <a:rPr b="1" lang="en-GB" sz="1950">
                <a:solidFill>
                  <a:srgbClr val="C5C8C6"/>
                </a:solidFill>
                <a:latin typeface="Courier New"/>
                <a:ea typeface="Courier New"/>
                <a:cs typeface="Courier New"/>
                <a:sym typeface="Courier New"/>
              </a:rPr>
              <a:t>,</a:t>
            </a:r>
            <a:endParaRPr b="1" sz="1950">
              <a:solidFill>
                <a:srgbClr val="C5C8C6"/>
              </a:solidFill>
              <a:latin typeface="Courier New"/>
              <a:ea typeface="Courier New"/>
              <a:cs typeface="Courier New"/>
              <a:sym typeface="Courier New"/>
            </a:endParaRPr>
          </a:p>
          <a:p>
            <a:pPr indent="0" lvl="0" marL="101600" marR="101600" rtl="0" algn="l">
              <a:lnSpc>
                <a:spcPct val="115000"/>
              </a:lnSpc>
              <a:spcBef>
                <a:spcPts val="0"/>
              </a:spcBef>
              <a:spcAft>
                <a:spcPts val="0"/>
              </a:spcAft>
              <a:buNone/>
            </a:pPr>
            <a:r>
              <a:rPr b="1" lang="en-GB" sz="1950">
                <a:solidFill>
                  <a:srgbClr val="C5C8C6"/>
                </a:solidFill>
                <a:latin typeface="Courier New"/>
                <a:ea typeface="Courier New"/>
                <a:cs typeface="Courier New"/>
                <a:sym typeface="Courier New"/>
              </a:rPr>
              <a:t>    </a:t>
            </a:r>
            <a:r>
              <a:rPr b="1" lang="en-GB" sz="1950">
                <a:solidFill>
                  <a:srgbClr val="96CBFE"/>
                </a:solidFill>
                <a:latin typeface="Courier New"/>
                <a:ea typeface="Courier New"/>
                <a:cs typeface="Courier New"/>
                <a:sym typeface="Courier New"/>
              </a:rPr>
              <a:t>"subject_type"</a:t>
            </a:r>
            <a:r>
              <a:rPr b="1" lang="en-GB" sz="1950">
                <a:solidFill>
                  <a:srgbClr val="EDEDED"/>
                </a:solidFill>
                <a:latin typeface="Courier New"/>
                <a:ea typeface="Courier New"/>
                <a:cs typeface="Courier New"/>
                <a:sym typeface="Courier New"/>
              </a:rPr>
              <a:t>:</a:t>
            </a:r>
            <a:r>
              <a:rPr b="1" lang="en-GB" sz="1950">
                <a:solidFill>
                  <a:srgbClr val="C5C8C6"/>
                </a:solidFill>
                <a:latin typeface="Courier New"/>
                <a:ea typeface="Courier New"/>
                <a:cs typeface="Courier New"/>
                <a:sym typeface="Courier New"/>
              </a:rPr>
              <a:t> </a:t>
            </a:r>
            <a:r>
              <a:rPr b="1" lang="en-GB" sz="1950">
                <a:solidFill>
                  <a:srgbClr val="A8FF60"/>
                </a:solidFill>
                <a:latin typeface="Courier New"/>
                <a:ea typeface="Courier New"/>
                <a:cs typeface="Courier New"/>
                <a:sym typeface="Courier New"/>
              </a:rPr>
              <a:t>"user"</a:t>
            </a:r>
            <a:r>
              <a:rPr b="1" lang="en-GB" sz="1950">
                <a:solidFill>
                  <a:srgbClr val="C5C8C6"/>
                </a:solidFill>
                <a:latin typeface="Courier New"/>
                <a:ea typeface="Courier New"/>
                <a:cs typeface="Courier New"/>
                <a:sym typeface="Courier New"/>
              </a:rPr>
              <a:t>,</a:t>
            </a:r>
            <a:endParaRPr b="1" sz="1950">
              <a:solidFill>
                <a:srgbClr val="C5C8C6"/>
              </a:solidFill>
              <a:latin typeface="Courier New"/>
              <a:ea typeface="Courier New"/>
              <a:cs typeface="Courier New"/>
              <a:sym typeface="Courier New"/>
            </a:endParaRPr>
          </a:p>
          <a:p>
            <a:pPr indent="0" lvl="0" marL="101600" marR="101600" rtl="0" algn="l">
              <a:lnSpc>
                <a:spcPct val="115000"/>
              </a:lnSpc>
              <a:spcBef>
                <a:spcPts val="0"/>
              </a:spcBef>
              <a:spcAft>
                <a:spcPts val="0"/>
              </a:spcAft>
              <a:buNone/>
            </a:pPr>
            <a:r>
              <a:rPr b="1" lang="en-GB" sz="1950">
                <a:solidFill>
                  <a:srgbClr val="C5C8C6"/>
                </a:solidFill>
                <a:latin typeface="Courier New"/>
                <a:ea typeface="Courier New"/>
                <a:cs typeface="Courier New"/>
                <a:sym typeface="Courier New"/>
              </a:rPr>
              <a:t>    </a:t>
            </a:r>
            <a:r>
              <a:rPr b="1" lang="en-GB" sz="1950">
                <a:solidFill>
                  <a:srgbClr val="96CBFE"/>
                </a:solidFill>
                <a:latin typeface="Courier New"/>
                <a:ea typeface="Courier New"/>
                <a:cs typeface="Courier New"/>
                <a:sym typeface="Courier New"/>
              </a:rPr>
              <a:t>"subject_id"</a:t>
            </a:r>
            <a:r>
              <a:rPr b="1" lang="en-GB" sz="1950">
                <a:solidFill>
                  <a:srgbClr val="EDEDED"/>
                </a:solidFill>
                <a:latin typeface="Courier New"/>
                <a:ea typeface="Courier New"/>
                <a:cs typeface="Courier New"/>
                <a:sym typeface="Courier New"/>
              </a:rPr>
              <a:t>:</a:t>
            </a:r>
            <a:r>
              <a:rPr b="1" lang="en-GB" sz="1950">
                <a:solidFill>
                  <a:srgbClr val="C5C8C6"/>
                </a:solidFill>
                <a:latin typeface="Courier New"/>
                <a:ea typeface="Courier New"/>
                <a:cs typeface="Courier New"/>
                <a:sym typeface="Courier New"/>
              </a:rPr>
              <a:t> input.user.id,</a:t>
            </a:r>
            <a:endParaRPr b="1" sz="1950">
              <a:solidFill>
                <a:srgbClr val="C5C8C6"/>
              </a:solidFill>
              <a:latin typeface="Courier New"/>
              <a:ea typeface="Courier New"/>
              <a:cs typeface="Courier New"/>
              <a:sym typeface="Courier New"/>
            </a:endParaRPr>
          </a:p>
          <a:p>
            <a:pPr indent="0" lvl="0" marL="101600" marR="101600" rtl="0" algn="l">
              <a:lnSpc>
                <a:spcPct val="115000"/>
              </a:lnSpc>
              <a:spcBef>
                <a:spcPts val="0"/>
              </a:spcBef>
              <a:spcAft>
                <a:spcPts val="0"/>
              </a:spcAft>
              <a:buNone/>
            </a:pPr>
            <a:r>
              <a:rPr b="1" lang="en-GB" sz="1950">
                <a:solidFill>
                  <a:srgbClr val="C5C8C6"/>
                </a:solidFill>
                <a:latin typeface="Courier New"/>
                <a:ea typeface="Courier New"/>
                <a:cs typeface="Courier New"/>
                <a:sym typeface="Courier New"/>
              </a:rPr>
              <a:t>  })</a:t>
            </a:r>
            <a:endParaRPr b="1" sz="1950">
              <a:solidFill>
                <a:srgbClr val="C5C8C6"/>
              </a:solidFill>
              <a:latin typeface="Courier New"/>
              <a:ea typeface="Courier New"/>
              <a:cs typeface="Courier New"/>
              <a:sym typeface="Courier New"/>
            </a:endParaRPr>
          </a:p>
          <a:p>
            <a:pPr indent="0" lvl="0" marL="101600" marR="101600" rtl="0" algn="l">
              <a:lnSpc>
                <a:spcPct val="115000"/>
              </a:lnSpc>
              <a:spcBef>
                <a:spcPts val="0"/>
              </a:spcBef>
              <a:spcAft>
                <a:spcPts val="0"/>
              </a:spcAft>
              <a:buNone/>
            </a:pPr>
            <a:r>
              <a:rPr b="1" lang="en-GB" sz="1950">
                <a:solidFill>
                  <a:srgbClr val="C5C8C6"/>
                </a:solidFill>
                <a:latin typeface="Courier New"/>
                <a:ea typeface="Courier New"/>
                <a:cs typeface="Courier New"/>
                <a:sym typeface="Courier New"/>
              </a:rPr>
              <a:t>}</a:t>
            </a:r>
            <a:endParaRPr b="1" sz="1950">
              <a:solidFill>
                <a:srgbClr val="C5C8C6"/>
              </a:solidFill>
              <a:latin typeface="Courier New"/>
              <a:ea typeface="Courier New"/>
              <a:cs typeface="Courier New"/>
              <a:sym typeface="Courier New"/>
            </a:endParaRPr>
          </a:p>
          <a:p>
            <a:pPr indent="0" lvl="0" marL="101600" marR="101600" rtl="0" algn="l">
              <a:lnSpc>
                <a:spcPct val="115000"/>
              </a:lnSpc>
              <a:spcBef>
                <a:spcPts val="0"/>
              </a:spcBef>
              <a:spcAft>
                <a:spcPts val="0"/>
              </a:spcAft>
              <a:buNone/>
            </a:pPr>
            <a:r>
              <a:t/>
            </a:r>
            <a:endParaRPr b="1" sz="1950">
              <a:solidFill>
                <a:srgbClr val="C5C8C6"/>
              </a:solidFill>
              <a:latin typeface="Courier New"/>
              <a:ea typeface="Courier New"/>
              <a:cs typeface="Courier New"/>
              <a:sym typeface="Courier New"/>
            </a:endParaRPr>
          </a:p>
          <a:p>
            <a:pPr indent="0" lvl="0" marL="101600" marR="101600" rtl="0" algn="l">
              <a:lnSpc>
                <a:spcPct val="115000"/>
              </a:lnSpc>
              <a:spcBef>
                <a:spcPts val="0"/>
              </a:spcBef>
              <a:spcAft>
                <a:spcPts val="0"/>
              </a:spcAft>
              <a:buNone/>
            </a:pPr>
            <a:r>
              <a:t/>
            </a:r>
            <a:endParaRPr b="1" sz="1950">
              <a:solidFill>
                <a:srgbClr val="C5C8C6"/>
              </a:solidFill>
              <a:latin typeface="Courier New"/>
              <a:ea typeface="Courier New"/>
              <a:cs typeface="Courier New"/>
              <a:sym typeface="Courier New"/>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4" name="Shape 684"/>
        <p:cNvGrpSpPr/>
        <p:nvPr/>
      </p:nvGrpSpPr>
      <p:grpSpPr>
        <a:xfrm>
          <a:off x="0" y="0"/>
          <a:ext cx="0" cy="0"/>
          <a:chOff x="0" y="0"/>
          <a:chExt cx="0" cy="0"/>
        </a:xfrm>
      </p:grpSpPr>
      <p:pic>
        <p:nvPicPr>
          <p:cNvPr id="685" name="Google Shape;685;p84"/>
          <p:cNvPicPr preferRelativeResize="0"/>
          <p:nvPr/>
        </p:nvPicPr>
        <p:blipFill>
          <a:blip r:embed="rId3">
            <a:alphaModFix/>
          </a:blip>
          <a:stretch>
            <a:fillRect/>
          </a:stretch>
        </p:blipFill>
        <p:spPr>
          <a:xfrm>
            <a:off x="0" y="0"/>
            <a:ext cx="1196575" cy="1196575"/>
          </a:xfrm>
          <a:prstGeom prst="rect">
            <a:avLst/>
          </a:prstGeom>
          <a:noFill/>
          <a:ln>
            <a:noFill/>
          </a:ln>
        </p:spPr>
      </p:pic>
      <p:sp>
        <p:nvSpPr>
          <p:cNvPr id="686" name="Google Shape;686;p84"/>
          <p:cNvSpPr txBox="1"/>
          <p:nvPr/>
        </p:nvSpPr>
        <p:spPr>
          <a:xfrm>
            <a:off x="1912825" y="205200"/>
            <a:ext cx="59142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3000">
                <a:solidFill>
                  <a:srgbClr val="2D2D2D"/>
                </a:solidFill>
                <a:latin typeface="Sofia Sans Extra Condensed SemiBold"/>
                <a:ea typeface="Sofia Sans Extra Condensed SemiBold"/>
                <a:cs typeface="Sofia Sans Extra Condensed SemiBold"/>
                <a:sym typeface="Sofia Sans Extra Condensed SemiBold"/>
              </a:rPr>
              <a:t> 			Topaz - ABAC Example</a:t>
            </a:r>
            <a:endParaRPr sz="3000">
              <a:solidFill>
                <a:srgbClr val="2D2D2D"/>
              </a:solidFill>
              <a:latin typeface="Sofia Sans Extra Condensed SemiBold"/>
              <a:ea typeface="Sofia Sans Extra Condensed SemiBold"/>
              <a:cs typeface="Sofia Sans Extra Condensed SemiBold"/>
              <a:sym typeface="Sofia Sans Extra Condensed SemiBold"/>
            </a:endParaRPr>
          </a:p>
        </p:txBody>
      </p:sp>
      <p:sp>
        <p:nvSpPr>
          <p:cNvPr id="687" name="Google Shape;687;p84"/>
          <p:cNvSpPr txBox="1"/>
          <p:nvPr/>
        </p:nvSpPr>
        <p:spPr>
          <a:xfrm>
            <a:off x="410300" y="1151925"/>
            <a:ext cx="3834300" cy="5694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p:txBody>
      </p:sp>
      <p:sp>
        <p:nvSpPr>
          <p:cNvPr id="688" name="Google Shape;688;p84"/>
          <p:cNvSpPr txBox="1"/>
          <p:nvPr/>
        </p:nvSpPr>
        <p:spPr>
          <a:xfrm>
            <a:off x="2159925" y="1196575"/>
            <a:ext cx="6420000" cy="469500"/>
          </a:xfrm>
          <a:prstGeom prst="rect">
            <a:avLst/>
          </a:prstGeom>
          <a:noFill/>
          <a:ln>
            <a:noFill/>
          </a:ln>
        </p:spPr>
        <p:txBody>
          <a:bodyPr anchorCtr="0" anchor="t" bIns="91425" lIns="91425" spcFirstLastPara="1" rIns="91425" wrap="square" tIns="91425">
            <a:spAutoFit/>
          </a:bodyPr>
          <a:lstStyle/>
          <a:p>
            <a:pPr indent="0" lvl="0" marL="0" marR="101600" rtl="0" algn="l">
              <a:lnSpc>
                <a:spcPct val="115000"/>
              </a:lnSpc>
              <a:spcBef>
                <a:spcPts val="0"/>
              </a:spcBef>
              <a:spcAft>
                <a:spcPts val="0"/>
              </a:spcAft>
              <a:buNone/>
            </a:pPr>
            <a:r>
              <a:t/>
            </a:r>
            <a:endParaRPr sz="1850">
              <a:solidFill>
                <a:srgbClr val="C5C8C6"/>
              </a:solidFill>
              <a:latin typeface="Courier New"/>
              <a:ea typeface="Courier New"/>
              <a:cs typeface="Courier New"/>
              <a:sym typeface="Courier New"/>
            </a:endParaRPr>
          </a:p>
        </p:txBody>
      </p:sp>
      <p:sp>
        <p:nvSpPr>
          <p:cNvPr id="689" name="Google Shape;689;p84"/>
          <p:cNvSpPr txBox="1"/>
          <p:nvPr/>
        </p:nvSpPr>
        <p:spPr>
          <a:xfrm>
            <a:off x="1912825" y="1439925"/>
            <a:ext cx="7125300" cy="2556000"/>
          </a:xfrm>
          <a:prstGeom prst="rect">
            <a:avLst/>
          </a:prstGeom>
          <a:noFill/>
          <a:ln>
            <a:noFill/>
          </a:ln>
        </p:spPr>
        <p:txBody>
          <a:bodyPr anchorCtr="0" anchor="t" bIns="91425" lIns="91425" spcFirstLastPara="1" rIns="91425" wrap="square" tIns="91425">
            <a:spAutoFit/>
          </a:bodyPr>
          <a:lstStyle/>
          <a:p>
            <a:pPr indent="0" lvl="0" marL="101600" marR="101600" rtl="0" algn="l">
              <a:lnSpc>
                <a:spcPct val="115000"/>
              </a:lnSpc>
              <a:spcBef>
                <a:spcPts val="0"/>
              </a:spcBef>
              <a:spcAft>
                <a:spcPts val="0"/>
              </a:spcAft>
              <a:buNone/>
            </a:pPr>
            <a:r>
              <a:rPr b="1" lang="en-GB" sz="1950">
                <a:solidFill>
                  <a:srgbClr val="C5C8C6"/>
                </a:solidFill>
                <a:latin typeface="Courier New"/>
                <a:ea typeface="Courier New"/>
                <a:cs typeface="Courier New"/>
                <a:sym typeface="Courier New"/>
              </a:rPr>
              <a:t>allowed {</a:t>
            </a:r>
            <a:endParaRPr b="1" sz="1950">
              <a:solidFill>
                <a:srgbClr val="C5C8C6"/>
              </a:solidFill>
              <a:latin typeface="Courier New"/>
              <a:ea typeface="Courier New"/>
              <a:cs typeface="Courier New"/>
              <a:sym typeface="Courier New"/>
            </a:endParaRPr>
          </a:p>
          <a:p>
            <a:pPr indent="0" lvl="0" marL="101600" marR="101600" rtl="0" algn="l">
              <a:lnSpc>
                <a:spcPct val="115000"/>
              </a:lnSpc>
              <a:spcBef>
                <a:spcPts val="0"/>
              </a:spcBef>
              <a:spcAft>
                <a:spcPts val="0"/>
              </a:spcAft>
              <a:buNone/>
            </a:pPr>
            <a:r>
              <a:rPr b="1" lang="en-GB" sz="1950">
                <a:solidFill>
                  <a:srgbClr val="C5C8C6"/>
                </a:solidFill>
                <a:latin typeface="Courier New"/>
                <a:ea typeface="Courier New"/>
                <a:cs typeface="Courier New"/>
                <a:sym typeface="Courier New"/>
              </a:rPr>
              <a:t>  ns </a:t>
            </a:r>
            <a:r>
              <a:rPr b="1" lang="en-GB" sz="1950">
                <a:solidFill>
                  <a:srgbClr val="EDEDED"/>
                </a:solidFill>
                <a:latin typeface="Courier New"/>
                <a:ea typeface="Courier New"/>
                <a:cs typeface="Courier New"/>
                <a:sym typeface="Courier New"/>
              </a:rPr>
              <a:t>:=</a:t>
            </a:r>
            <a:r>
              <a:rPr b="1" lang="en-GB" sz="1950">
                <a:solidFill>
                  <a:srgbClr val="C5C8C6"/>
                </a:solidFill>
                <a:latin typeface="Courier New"/>
                <a:ea typeface="Courier New"/>
                <a:cs typeface="Courier New"/>
                <a:sym typeface="Courier New"/>
              </a:rPr>
              <a:t> </a:t>
            </a:r>
            <a:r>
              <a:rPr b="1" lang="en-GB" sz="1950">
                <a:solidFill>
                  <a:srgbClr val="DAD085"/>
                </a:solidFill>
                <a:latin typeface="Courier New"/>
                <a:ea typeface="Courier New"/>
                <a:cs typeface="Courier New"/>
                <a:sym typeface="Courier New"/>
              </a:rPr>
              <a:t>time</a:t>
            </a:r>
            <a:r>
              <a:rPr b="1" lang="en-GB" sz="1950">
                <a:solidFill>
                  <a:srgbClr val="C5C8C6"/>
                </a:solidFill>
                <a:latin typeface="Courier New"/>
                <a:ea typeface="Courier New"/>
                <a:cs typeface="Courier New"/>
                <a:sym typeface="Courier New"/>
              </a:rPr>
              <a:t>.</a:t>
            </a:r>
            <a:r>
              <a:rPr b="1" lang="en-GB" sz="1950">
                <a:solidFill>
                  <a:srgbClr val="DAD085"/>
                </a:solidFill>
                <a:latin typeface="Courier New"/>
                <a:ea typeface="Courier New"/>
                <a:cs typeface="Courier New"/>
                <a:sym typeface="Courier New"/>
              </a:rPr>
              <a:t>now_ns</a:t>
            </a:r>
            <a:r>
              <a:rPr b="1" lang="en-GB" sz="1950">
                <a:solidFill>
                  <a:srgbClr val="C5C8C6"/>
                </a:solidFill>
                <a:latin typeface="Courier New"/>
                <a:ea typeface="Courier New"/>
                <a:cs typeface="Courier New"/>
                <a:sym typeface="Courier New"/>
              </a:rPr>
              <a:t>()</a:t>
            </a:r>
            <a:endParaRPr b="1" sz="1950">
              <a:solidFill>
                <a:srgbClr val="C5C8C6"/>
              </a:solidFill>
              <a:latin typeface="Courier New"/>
              <a:ea typeface="Courier New"/>
              <a:cs typeface="Courier New"/>
              <a:sym typeface="Courier New"/>
            </a:endParaRPr>
          </a:p>
          <a:p>
            <a:pPr indent="0" lvl="0" marL="101600" marR="101600" rtl="0" algn="l">
              <a:lnSpc>
                <a:spcPct val="115000"/>
              </a:lnSpc>
              <a:spcBef>
                <a:spcPts val="0"/>
              </a:spcBef>
              <a:spcAft>
                <a:spcPts val="0"/>
              </a:spcAft>
              <a:buNone/>
            </a:pPr>
            <a:r>
              <a:rPr b="1" lang="en-GB" sz="1950">
                <a:solidFill>
                  <a:srgbClr val="C5C8C6"/>
                </a:solidFill>
                <a:latin typeface="Courier New"/>
                <a:ea typeface="Courier New"/>
                <a:cs typeface="Courier New"/>
                <a:sym typeface="Courier New"/>
              </a:rPr>
              <a:t>  day </a:t>
            </a:r>
            <a:r>
              <a:rPr b="1" lang="en-GB" sz="1950">
                <a:solidFill>
                  <a:srgbClr val="EDEDED"/>
                </a:solidFill>
                <a:latin typeface="Courier New"/>
                <a:ea typeface="Courier New"/>
                <a:cs typeface="Courier New"/>
                <a:sym typeface="Courier New"/>
              </a:rPr>
              <a:t>:=</a:t>
            </a:r>
            <a:r>
              <a:rPr b="1" lang="en-GB" sz="1950">
                <a:solidFill>
                  <a:srgbClr val="C5C8C6"/>
                </a:solidFill>
                <a:latin typeface="Courier New"/>
                <a:ea typeface="Courier New"/>
                <a:cs typeface="Courier New"/>
                <a:sym typeface="Courier New"/>
              </a:rPr>
              <a:t> </a:t>
            </a:r>
            <a:r>
              <a:rPr b="1" lang="en-GB" sz="1950">
                <a:solidFill>
                  <a:srgbClr val="DAD085"/>
                </a:solidFill>
                <a:latin typeface="Courier New"/>
                <a:ea typeface="Courier New"/>
                <a:cs typeface="Courier New"/>
                <a:sym typeface="Courier New"/>
              </a:rPr>
              <a:t>time</a:t>
            </a:r>
            <a:r>
              <a:rPr b="1" lang="en-GB" sz="1950">
                <a:solidFill>
                  <a:srgbClr val="C5C8C6"/>
                </a:solidFill>
                <a:latin typeface="Courier New"/>
                <a:ea typeface="Courier New"/>
                <a:cs typeface="Courier New"/>
                <a:sym typeface="Courier New"/>
              </a:rPr>
              <a:t>.</a:t>
            </a:r>
            <a:r>
              <a:rPr b="1" lang="en-GB" sz="1950">
                <a:solidFill>
                  <a:srgbClr val="DAD085"/>
                </a:solidFill>
                <a:latin typeface="Courier New"/>
                <a:ea typeface="Courier New"/>
                <a:cs typeface="Courier New"/>
                <a:sym typeface="Courier New"/>
              </a:rPr>
              <a:t>weekday</a:t>
            </a:r>
            <a:r>
              <a:rPr b="1" lang="en-GB" sz="1950">
                <a:solidFill>
                  <a:srgbClr val="C5C8C6"/>
                </a:solidFill>
                <a:latin typeface="Courier New"/>
                <a:ea typeface="Courier New"/>
                <a:cs typeface="Courier New"/>
                <a:sym typeface="Courier New"/>
              </a:rPr>
              <a:t>(ns)</a:t>
            </a:r>
            <a:endParaRPr b="1" sz="1950">
              <a:solidFill>
                <a:srgbClr val="C5C8C6"/>
              </a:solidFill>
              <a:latin typeface="Courier New"/>
              <a:ea typeface="Courier New"/>
              <a:cs typeface="Courier New"/>
              <a:sym typeface="Courier New"/>
            </a:endParaRPr>
          </a:p>
          <a:p>
            <a:pPr indent="0" lvl="0" marL="101600" marR="101600" rtl="0" algn="l">
              <a:lnSpc>
                <a:spcPct val="115000"/>
              </a:lnSpc>
              <a:spcBef>
                <a:spcPts val="0"/>
              </a:spcBef>
              <a:spcAft>
                <a:spcPts val="0"/>
              </a:spcAft>
              <a:buNone/>
            </a:pPr>
            <a:r>
              <a:rPr b="1" lang="en-GB" sz="1950">
                <a:solidFill>
                  <a:srgbClr val="C5C8C6"/>
                </a:solidFill>
                <a:latin typeface="Courier New"/>
                <a:ea typeface="Courier New"/>
                <a:cs typeface="Courier New"/>
                <a:sym typeface="Courier New"/>
              </a:rPr>
              <a:t>  day </a:t>
            </a:r>
            <a:r>
              <a:rPr b="1" lang="en-GB" sz="1950">
                <a:solidFill>
                  <a:srgbClr val="EDEDED"/>
                </a:solidFill>
                <a:latin typeface="Courier New"/>
                <a:ea typeface="Courier New"/>
                <a:cs typeface="Courier New"/>
                <a:sym typeface="Courier New"/>
              </a:rPr>
              <a:t>==</a:t>
            </a:r>
            <a:r>
              <a:rPr b="1" lang="en-GB" sz="1950">
                <a:solidFill>
                  <a:srgbClr val="C5C8C6"/>
                </a:solidFill>
                <a:latin typeface="Courier New"/>
                <a:ea typeface="Courier New"/>
                <a:cs typeface="Courier New"/>
                <a:sym typeface="Courier New"/>
              </a:rPr>
              <a:t> data.workdays[</a:t>
            </a:r>
            <a:r>
              <a:rPr b="1" lang="en-GB" sz="1950">
                <a:solidFill>
                  <a:srgbClr val="EDEDED"/>
                </a:solidFill>
                <a:latin typeface="Courier New"/>
                <a:ea typeface="Courier New"/>
                <a:cs typeface="Courier New"/>
                <a:sym typeface="Courier New"/>
              </a:rPr>
              <a:t>_</a:t>
            </a:r>
            <a:r>
              <a:rPr b="1" lang="en-GB" sz="1950">
                <a:solidFill>
                  <a:srgbClr val="C5C8C6"/>
                </a:solidFill>
                <a:latin typeface="Courier New"/>
                <a:ea typeface="Courier New"/>
                <a:cs typeface="Courier New"/>
                <a:sym typeface="Courier New"/>
              </a:rPr>
              <a:t>]</a:t>
            </a:r>
            <a:endParaRPr b="1" sz="1950">
              <a:solidFill>
                <a:srgbClr val="C5C8C6"/>
              </a:solidFill>
              <a:latin typeface="Courier New"/>
              <a:ea typeface="Courier New"/>
              <a:cs typeface="Courier New"/>
              <a:sym typeface="Courier New"/>
            </a:endParaRPr>
          </a:p>
          <a:p>
            <a:pPr indent="0" lvl="0" marL="101600" marR="101600" rtl="0" algn="l">
              <a:lnSpc>
                <a:spcPct val="115000"/>
              </a:lnSpc>
              <a:spcBef>
                <a:spcPts val="0"/>
              </a:spcBef>
              <a:spcAft>
                <a:spcPts val="0"/>
              </a:spcAft>
              <a:buNone/>
            </a:pPr>
            <a:r>
              <a:rPr b="1" lang="en-GB" sz="1950">
                <a:solidFill>
                  <a:srgbClr val="C5C8C6"/>
                </a:solidFill>
                <a:latin typeface="Courier New"/>
                <a:ea typeface="Courier New"/>
                <a:cs typeface="Courier New"/>
                <a:sym typeface="Courier New"/>
              </a:rPr>
              <a:t>  input.user.properties.department </a:t>
            </a:r>
            <a:r>
              <a:rPr b="1" lang="en-GB" sz="1950">
                <a:solidFill>
                  <a:srgbClr val="EDEDED"/>
                </a:solidFill>
                <a:latin typeface="Courier New"/>
                <a:ea typeface="Courier New"/>
                <a:cs typeface="Courier New"/>
                <a:sym typeface="Courier New"/>
              </a:rPr>
              <a:t>==</a:t>
            </a:r>
            <a:r>
              <a:rPr b="1" lang="en-GB" sz="1950">
                <a:solidFill>
                  <a:srgbClr val="C5C8C6"/>
                </a:solidFill>
                <a:latin typeface="Courier New"/>
                <a:ea typeface="Courier New"/>
                <a:cs typeface="Courier New"/>
                <a:sym typeface="Courier New"/>
              </a:rPr>
              <a:t> </a:t>
            </a:r>
            <a:r>
              <a:rPr b="1" lang="en-GB" sz="1950">
                <a:solidFill>
                  <a:srgbClr val="A8FF60"/>
                </a:solidFill>
                <a:latin typeface="Courier New"/>
                <a:ea typeface="Courier New"/>
                <a:cs typeface="Courier New"/>
                <a:sym typeface="Courier New"/>
              </a:rPr>
              <a:t>"Sales"</a:t>
            </a:r>
            <a:endParaRPr b="1" sz="1950">
              <a:solidFill>
                <a:srgbClr val="C5C8C6"/>
              </a:solidFill>
              <a:latin typeface="Courier New"/>
              <a:ea typeface="Courier New"/>
              <a:cs typeface="Courier New"/>
              <a:sym typeface="Courier New"/>
            </a:endParaRPr>
          </a:p>
          <a:p>
            <a:pPr indent="0" lvl="0" marL="101600" marR="101600" rtl="0" algn="l">
              <a:lnSpc>
                <a:spcPct val="115000"/>
              </a:lnSpc>
              <a:spcBef>
                <a:spcPts val="0"/>
              </a:spcBef>
              <a:spcAft>
                <a:spcPts val="0"/>
              </a:spcAft>
              <a:buNone/>
            </a:pPr>
            <a:r>
              <a:rPr b="1" lang="en-GB" sz="1950">
                <a:solidFill>
                  <a:srgbClr val="C5C8C6"/>
                </a:solidFill>
                <a:latin typeface="Courier New"/>
                <a:ea typeface="Courier New"/>
                <a:cs typeface="Courier New"/>
                <a:sym typeface="Courier New"/>
              </a:rPr>
              <a:t>}</a:t>
            </a:r>
            <a:endParaRPr b="1" sz="1950">
              <a:solidFill>
                <a:srgbClr val="C5C8C6"/>
              </a:solidFill>
              <a:latin typeface="Courier New"/>
              <a:ea typeface="Courier New"/>
              <a:cs typeface="Courier New"/>
              <a:sym typeface="Courier New"/>
            </a:endParaRPr>
          </a:p>
          <a:p>
            <a:pPr indent="0" lvl="0" marL="101600" marR="101600" rtl="0" algn="l">
              <a:lnSpc>
                <a:spcPct val="115000"/>
              </a:lnSpc>
              <a:spcBef>
                <a:spcPts val="0"/>
              </a:spcBef>
              <a:spcAft>
                <a:spcPts val="0"/>
              </a:spcAft>
              <a:buNone/>
            </a:pPr>
            <a:r>
              <a:t/>
            </a:r>
            <a:endParaRPr b="1" sz="1950">
              <a:solidFill>
                <a:srgbClr val="C5C8C6"/>
              </a:solidFill>
              <a:latin typeface="Courier New"/>
              <a:ea typeface="Courier New"/>
              <a:cs typeface="Courier New"/>
              <a:sym typeface="Courier New"/>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3" name="Shape 693"/>
        <p:cNvGrpSpPr/>
        <p:nvPr/>
      </p:nvGrpSpPr>
      <p:grpSpPr>
        <a:xfrm>
          <a:off x="0" y="0"/>
          <a:ext cx="0" cy="0"/>
          <a:chOff x="0" y="0"/>
          <a:chExt cx="0" cy="0"/>
        </a:xfrm>
      </p:grpSpPr>
      <p:pic>
        <p:nvPicPr>
          <p:cNvPr id="694" name="Google Shape;694;p85"/>
          <p:cNvPicPr preferRelativeResize="0"/>
          <p:nvPr/>
        </p:nvPicPr>
        <p:blipFill>
          <a:blip r:embed="rId3">
            <a:alphaModFix/>
          </a:blip>
          <a:stretch>
            <a:fillRect/>
          </a:stretch>
        </p:blipFill>
        <p:spPr>
          <a:xfrm>
            <a:off x="0" y="0"/>
            <a:ext cx="1196575" cy="1196575"/>
          </a:xfrm>
          <a:prstGeom prst="rect">
            <a:avLst/>
          </a:prstGeom>
          <a:noFill/>
          <a:ln>
            <a:noFill/>
          </a:ln>
        </p:spPr>
      </p:pic>
      <p:sp>
        <p:nvSpPr>
          <p:cNvPr id="695" name="Google Shape;695;p85"/>
          <p:cNvSpPr txBox="1"/>
          <p:nvPr/>
        </p:nvSpPr>
        <p:spPr>
          <a:xfrm>
            <a:off x="1912825" y="205200"/>
            <a:ext cx="5914200" cy="646500"/>
          </a:xfrm>
          <a:prstGeom prst="rect">
            <a:avLst/>
          </a:prstGeom>
          <a:noFill/>
          <a:ln>
            <a:noFill/>
          </a:ln>
        </p:spPr>
        <p:txBody>
          <a:bodyPr anchorCtr="0" anchor="t" bIns="91425" lIns="91425" spcFirstLastPara="1" rIns="91425" wrap="square" tIns="91425">
            <a:spAutoFit/>
          </a:bodyPr>
          <a:lstStyle/>
          <a:p>
            <a:pPr indent="0" lvl="0" marL="1371600" rtl="0" algn="l">
              <a:spcBef>
                <a:spcPts val="0"/>
              </a:spcBef>
              <a:spcAft>
                <a:spcPts val="0"/>
              </a:spcAft>
              <a:buNone/>
            </a:pPr>
            <a:r>
              <a:rPr lang="en-GB" sz="3000">
                <a:solidFill>
                  <a:srgbClr val="2D2D2D"/>
                </a:solidFill>
                <a:latin typeface="Sofia Sans Extra Condensed SemiBold"/>
                <a:ea typeface="Sofia Sans Extra Condensed SemiBold"/>
                <a:cs typeface="Sofia Sans Extra Condensed SemiBold"/>
                <a:sym typeface="Sofia Sans Extra Condensed SemiBold"/>
              </a:rPr>
              <a:t>Topaz - ASP.NET Core Example</a:t>
            </a:r>
            <a:endParaRPr sz="3000">
              <a:solidFill>
                <a:srgbClr val="2D2D2D"/>
              </a:solidFill>
              <a:latin typeface="Sofia Sans Extra Condensed SemiBold"/>
              <a:ea typeface="Sofia Sans Extra Condensed SemiBold"/>
              <a:cs typeface="Sofia Sans Extra Condensed SemiBold"/>
              <a:sym typeface="Sofia Sans Extra Condensed SemiBold"/>
            </a:endParaRPr>
          </a:p>
        </p:txBody>
      </p:sp>
      <p:sp>
        <p:nvSpPr>
          <p:cNvPr id="696" name="Google Shape;696;p85"/>
          <p:cNvSpPr txBox="1"/>
          <p:nvPr/>
        </p:nvSpPr>
        <p:spPr>
          <a:xfrm>
            <a:off x="178125" y="1018325"/>
            <a:ext cx="4587000" cy="34170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Clr>
                <a:schemeClr val="dk1"/>
              </a:buClr>
              <a:buSzPts val="1100"/>
              <a:buFont typeface="Arial"/>
              <a:buNone/>
            </a:pPr>
            <a:r>
              <a:rPr i="1" lang="en-GB" sz="1000">
                <a:solidFill>
                  <a:srgbClr val="248700"/>
                </a:solidFill>
                <a:highlight>
                  <a:srgbClr val="FFFFFF"/>
                </a:highlight>
                <a:latin typeface="Courier New"/>
                <a:ea typeface="Courier New"/>
                <a:cs typeface="Courier New"/>
                <a:sym typeface="Courier New"/>
              </a:rPr>
              <a:t>//Startup.cs</a:t>
            </a:r>
            <a:endParaRPr i="1" sz="1000">
              <a:solidFill>
                <a:srgbClr val="248700"/>
              </a:solidFill>
              <a:highlight>
                <a:srgbClr val="FFFFFF"/>
              </a:highlight>
              <a:latin typeface="Courier New"/>
              <a:ea typeface="Courier New"/>
              <a:cs typeface="Courier New"/>
              <a:sym typeface="Courier New"/>
            </a:endParaRPr>
          </a:p>
          <a:p>
            <a:pPr indent="0" lvl="0" marL="457200" rtl="0" algn="l">
              <a:spcBef>
                <a:spcPts val="0"/>
              </a:spcBef>
              <a:spcAft>
                <a:spcPts val="0"/>
              </a:spcAft>
              <a:buClr>
                <a:schemeClr val="dk1"/>
              </a:buClr>
              <a:buSzPts val="1100"/>
              <a:buFont typeface="Arial"/>
              <a:buNone/>
            </a:pPr>
            <a:r>
              <a:t/>
            </a:r>
            <a:endParaRPr i="1" sz="1000">
              <a:solidFill>
                <a:srgbClr val="248700"/>
              </a:solidFill>
              <a:highlight>
                <a:srgbClr val="FFFFFF"/>
              </a:highlight>
              <a:latin typeface="Courier New"/>
              <a:ea typeface="Courier New"/>
              <a:cs typeface="Courier New"/>
              <a:sym typeface="Courier New"/>
            </a:endParaRPr>
          </a:p>
          <a:p>
            <a:pPr indent="0" lvl="0" marL="457200" rtl="0" algn="l">
              <a:spcBef>
                <a:spcPts val="0"/>
              </a:spcBef>
              <a:spcAft>
                <a:spcPts val="0"/>
              </a:spcAft>
              <a:buClr>
                <a:schemeClr val="dk1"/>
              </a:buClr>
              <a:buSzPts val="1100"/>
              <a:buFont typeface="Arial"/>
              <a:buNone/>
            </a:pPr>
            <a:r>
              <a:rPr b="1" lang="en-GB" sz="1000">
                <a:solidFill>
                  <a:srgbClr val="0F54D6"/>
                </a:solidFill>
                <a:highlight>
                  <a:srgbClr val="FFFFFF"/>
                </a:highlight>
                <a:latin typeface="Courier New"/>
                <a:ea typeface="Courier New"/>
                <a:cs typeface="Courier New"/>
                <a:sym typeface="Courier New"/>
              </a:rPr>
              <a:t>using </a:t>
            </a:r>
            <a:r>
              <a:rPr b="1" lang="en-GB" sz="1000">
                <a:solidFill>
                  <a:srgbClr val="202020"/>
                </a:solidFill>
                <a:highlight>
                  <a:srgbClr val="FFFFFF"/>
                </a:highlight>
                <a:latin typeface="Courier New"/>
                <a:ea typeface="Courier New"/>
                <a:cs typeface="Courier New"/>
                <a:sym typeface="Courier New"/>
              </a:rPr>
              <a:t>Aserto</a:t>
            </a:r>
            <a:r>
              <a:rPr b="1" lang="en-GB" sz="1000">
                <a:solidFill>
                  <a:srgbClr val="383838"/>
                </a:solidFill>
                <a:highlight>
                  <a:srgbClr val="FFFFFF"/>
                </a:highlight>
                <a:latin typeface="Courier New"/>
                <a:ea typeface="Courier New"/>
                <a:cs typeface="Courier New"/>
                <a:sym typeface="Courier New"/>
              </a:rPr>
              <a:t>.</a:t>
            </a:r>
            <a:r>
              <a:rPr b="1" lang="en-GB" sz="1000">
                <a:solidFill>
                  <a:srgbClr val="202020"/>
                </a:solidFill>
                <a:highlight>
                  <a:srgbClr val="FFFFFF"/>
                </a:highlight>
                <a:latin typeface="Courier New"/>
                <a:ea typeface="Courier New"/>
                <a:cs typeface="Courier New"/>
                <a:sym typeface="Courier New"/>
              </a:rPr>
              <a:t>AspNetCore</a:t>
            </a:r>
            <a:r>
              <a:rPr b="1" lang="en-GB" sz="1000">
                <a:solidFill>
                  <a:srgbClr val="383838"/>
                </a:solidFill>
                <a:highlight>
                  <a:srgbClr val="FFFFFF"/>
                </a:highlight>
                <a:latin typeface="Courier New"/>
                <a:ea typeface="Courier New"/>
                <a:cs typeface="Courier New"/>
                <a:sym typeface="Courier New"/>
              </a:rPr>
              <a:t>.</a:t>
            </a:r>
            <a:r>
              <a:rPr b="1" lang="en-GB" sz="1000">
                <a:solidFill>
                  <a:srgbClr val="202020"/>
                </a:solidFill>
                <a:highlight>
                  <a:srgbClr val="FFFFFF"/>
                </a:highlight>
                <a:latin typeface="Courier New"/>
                <a:ea typeface="Courier New"/>
                <a:cs typeface="Courier New"/>
                <a:sym typeface="Courier New"/>
              </a:rPr>
              <a:t>Middleware</a:t>
            </a:r>
            <a:r>
              <a:rPr b="1" lang="en-GB" sz="1000">
                <a:solidFill>
                  <a:srgbClr val="383838"/>
                </a:solidFill>
                <a:highlight>
                  <a:srgbClr val="FFFFFF"/>
                </a:highlight>
                <a:latin typeface="Courier New"/>
                <a:ea typeface="Courier New"/>
                <a:cs typeface="Courier New"/>
                <a:sym typeface="Courier New"/>
              </a:rPr>
              <a:t>.</a:t>
            </a:r>
            <a:r>
              <a:rPr b="1" lang="en-GB" sz="1000">
                <a:solidFill>
                  <a:srgbClr val="202020"/>
                </a:solidFill>
                <a:highlight>
                  <a:srgbClr val="FFFFFF"/>
                </a:highlight>
                <a:latin typeface="Courier New"/>
                <a:ea typeface="Courier New"/>
                <a:cs typeface="Courier New"/>
                <a:sym typeface="Courier New"/>
              </a:rPr>
              <a:t>Extensions</a:t>
            </a:r>
            <a:r>
              <a:rPr b="1" lang="en-GB" sz="1000">
                <a:solidFill>
                  <a:srgbClr val="383838"/>
                </a:solidFill>
                <a:highlight>
                  <a:srgbClr val="FFFFFF"/>
                </a:highlight>
                <a:latin typeface="Courier New"/>
                <a:ea typeface="Courier New"/>
                <a:cs typeface="Courier New"/>
                <a:sym typeface="Courier New"/>
              </a:rPr>
              <a:t>;</a:t>
            </a:r>
            <a:endParaRPr b="1" sz="1000">
              <a:solidFill>
                <a:srgbClr val="383838"/>
              </a:solidFill>
              <a:highlight>
                <a:srgbClr val="FFFFFF"/>
              </a:highlight>
              <a:latin typeface="Courier New"/>
              <a:ea typeface="Courier New"/>
              <a:cs typeface="Courier New"/>
              <a:sym typeface="Courier New"/>
            </a:endParaRPr>
          </a:p>
          <a:p>
            <a:pPr indent="0" lvl="0" marL="457200" rtl="0" algn="l">
              <a:spcBef>
                <a:spcPts val="0"/>
              </a:spcBef>
              <a:spcAft>
                <a:spcPts val="0"/>
              </a:spcAft>
              <a:buClr>
                <a:schemeClr val="dk1"/>
              </a:buClr>
              <a:buSzPts val="1100"/>
              <a:buFont typeface="Arial"/>
              <a:buNone/>
            </a:pPr>
            <a:r>
              <a:rPr b="1" lang="en-GB" sz="1000">
                <a:solidFill>
                  <a:srgbClr val="0F54D6"/>
                </a:solidFill>
                <a:highlight>
                  <a:srgbClr val="FFFFFF"/>
                </a:highlight>
                <a:latin typeface="Courier New"/>
                <a:ea typeface="Courier New"/>
                <a:cs typeface="Courier New"/>
                <a:sym typeface="Courier New"/>
              </a:rPr>
              <a:t>using </a:t>
            </a:r>
            <a:r>
              <a:rPr b="1" lang="en-GB" sz="1000">
                <a:solidFill>
                  <a:srgbClr val="202020"/>
                </a:solidFill>
                <a:highlight>
                  <a:srgbClr val="FFFFFF"/>
                </a:highlight>
                <a:latin typeface="Courier New"/>
                <a:ea typeface="Courier New"/>
                <a:cs typeface="Courier New"/>
                <a:sym typeface="Courier New"/>
              </a:rPr>
              <a:t>Aserto</a:t>
            </a:r>
            <a:r>
              <a:rPr b="1" lang="en-GB" sz="1000">
                <a:solidFill>
                  <a:srgbClr val="383838"/>
                </a:solidFill>
                <a:highlight>
                  <a:srgbClr val="FFFFFF"/>
                </a:highlight>
                <a:latin typeface="Courier New"/>
                <a:ea typeface="Courier New"/>
                <a:cs typeface="Courier New"/>
                <a:sym typeface="Courier New"/>
              </a:rPr>
              <a:t>.</a:t>
            </a:r>
            <a:r>
              <a:rPr b="1" lang="en-GB" sz="1000">
                <a:solidFill>
                  <a:srgbClr val="202020"/>
                </a:solidFill>
                <a:highlight>
                  <a:srgbClr val="FFFFFF"/>
                </a:highlight>
                <a:latin typeface="Courier New"/>
                <a:ea typeface="Courier New"/>
                <a:cs typeface="Courier New"/>
                <a:sym typeface="Courier New"/>
              </a:rPr>
              <a:t>AspNetCore</a:t>
            </a:r>
            <a:r>
              <a:rPr b="1" lang="en-GB" sz="1000">
                <a:solidFill>
                  <a:srgbClr val="383838"/>
                </a:solidFill>
                <a:highlight>
                  <a:srgbClr val="FFFFFF"/>
                </a:highlight>
                <a:latin typeface="Courier New"/>
                <a:ea typeface="Courier New"/>
                <a:cs typeface="Courier New"/>
                <a:sym typeface="Courier New"/>
              </a:rPr>
              <a:t>.</a:t>
            </a:r>
            <a:r>
              <a:rPr b="1" lang="en-GB" sz="1000">
                <a:solidFill>
                  <a:srgbClr val="202020"/>
                </a:solidFill>
                <a:highlight>
                  <a:srgbClr val="FFFFFF"/>
                </a:highlight>
                <a:latin typeface="Courier New"/>
                <a:ea typeface="Courier New"/>
                <a:cs typeface="Courier New"/>
                <a:sym typeface="Courier New"/>
              </a:rPr>
              <a:t>Middleware</a:t>
            </a:r>
            <a:r>
              <a:rPr b="1" lang="en-GB" sz="1000">
                <a:solidFill>
                  <a:srgbClr val="383838"/>
                </a:solidFill>
                <a:highlight>
                  <a:srgbClr val="FFFFFF"/>
                </a:highlight>
                <a:latin typeface="Courier New"/>
                <a:ea typeface="Courier New"/>
                <a:cs typeface="Courier New"/>
                <a:sym typeface="Courier New"/>
              </a:rPr>
              <a:t>.</a:t>
            </a:r>
            <a:r>
              <a:rPr b="1" lang="en-GB" sz="1000">
                <a:solidFill>
                  <a:srgbClr val="202020"/>
                </a:solidFill>
                <a:highlight>
                  <a:srgbClr val="FFFFFF"/>
                </a:highlight>
                <a:latin typeface="Courier New"/>
                <a:ea typeface="Courier New"/>
                <a:cs typeface="Courier New"/>
                <a:sym typeface="Courier New"/>
              </a:rPr>
              <a:t>Policies</a:t>
            </a:r>
            <a:r>
              <a:rPr b="1" lang="en-GB" sz="1000">
                <a:solidFill>
                  <a:srgbClr val="383838"/>
                </a:solidFill>
                <a:highlight>
                  <a:srgbClr val="FFFFFF"/>
                </a:highlight>
                <a:latin typeface="Courier New"/>
                <a:ea typeface="Courier New"/>
                <a:cs typeface="Courier New"/>
                <a:sym typeface="Courier New"/>
              </a:rPr>
              <a:t>;</a:t>
            </a:r>
            <a:endParaRPr b="1" sz="1000">
              <a:solidFill>
                <a:srgbClr val="383838"/>
              </a:solidFill>
              <a:highlight>
                <a:srgbClr val="FFFFFF"/>
              </a:highlight>
              <a:latin typeface="Courier New"/>
              <a:ea typeface="Courier New"/>
              <a:cs typeface="Courier New"/>
              <a:sym typeface="Courier New"/>
            </a:endParaRPr>
          </a:p>
          <a:p>
            <a:pPr indent="0" lvl="0" marL="457200" rtl="0" algn="l">
              <a:spcBef>
                <a:spcPts val="0"/>
              </a:spcBef>
              <a:spcAft>
                <a:spcPts val="0"/>
              </a:spcAft>
              <a:buClr>
                <a:schemeClr val="dk1"/>
              </a:buClr>
              <a:buSzPts val="1100"/>
              <a:buFont typeface="Arial"/>
              <a:buNone/>
            </a:pPr>
            <a:r>
              <a:rPr lang="en-GB" sz="1000">
                <a:solidFill>
                  <a:srgbClr val="383838"/>
                </a:solidFill>
                <a:highlight>
                  <a:srgbClr val="FFFFFF"/>
                </a:highlight>
                <a:latin typeface="Courier New"/>
                <a:ea typeface="Courier New"/>
                <a:cs typeface="Courier New"/>
                <a:sym typeface="Courier New"/>
              </a:rPr>
              <a:t>  </a:t>
            </a:r>
            <a:endParaRPr sz="1000">
              <a:solidFill>
                <a:srgbClr val="383838"/>
              </a:solidFill>
              <a:highlight>
                <a:srgbClr val="FFFFFF"/>
              </a:highlight>
              <a:latin typeface="Courier New"/>
              <a:ea typeface="Courier New"/>
              <a:cs typeface="Courier New"/>
              <a:sym typeface="Courier New"/>
            </a:endParaRPr>
          </a:p>
          <a:p>
            <a:pPr indent="0" lvl="0" marL="457200" rtl="0" algn="l">
              <a:spcBef>
                <a:spcPts val="0"/>
              </a:spcBef>
              <a:spcAft>
                <a:spcPts val="0"/>
              </a:spcAft>
              <a:buClr>
                <a:schemeClr val="dk1"/>
              </a:buClr>
              <a:buSzPts val="1100"/>
              <a:buFont typeface="Arial"/>
              <a:buNone/>
            </a:pPr>
            <a:r>
              <a:rPr i="1" lang="en-GB" sz="1000">
                <a:solidFill>
                  <a:srgbClr val="248700"/>
                </a:solidFill>
                <a:highlight>
                  <a:srgbClr val="FFFFFF"/>
                </a:highlight>
                <a:latin typeface="Courier New"/>
                <a:ea typeface="Courier New"/>
                <a:cs typeface="Courier New"/>
                <a:sym typeface="Courier New"/>
              </a:rPr>
              <a:t>// ...</a:t>
            </a:r>
            <a:endParaRPr i="1" sz="1000">
              <a:solidFill>
                <a:srgbClr val="248700"/>
              </a:solidFill>
              <a:highlight>
                <a:srgbClr val="FFFFFF"/>
              </a:highlight>
              <a:latin typeface="Courier New"/>
              <a:ea typeface="Courier New"/>
              <a:cs typeface="Courier New"/>
              <a:sym typeface="Courier New"/>
            </a:endParaRPr>
          </a:p>
          <a:p>
            <a:pPr indent="0" lvl="0" marL="457200" rtl="0" algn="l">
              <a:spcBef>
                <a:spcPts val="0"/>
              </a:spcBef>
              <a:spcAft>
                <a:spcPts val="0"/>
              </a:spcAft>
              <a:buClr>
                <a:schemeClr val="dk1"/>
              </a:buClr>
              <a:buSzPts val="1100"/>
              <a:buFont typeface="Arial"/>
              <a:buNone/>
            </a:pPr>
            <a:r>
              <a:rPr i="1" lang="en-GB" sz="1000">
                <a:solidFill>
                  <a:srgbClr val="248700"/>
                </a:solidFill>
                <a:highlight>
                  <a:srgbClr val="FFFFFF"/>
                </a:highlight>
                <a:latin typeface="Courier New"/>
                <a:ea typeface="Courier New"/>
                <a:cs typeface="Courier New"/>
                <a:sym typeface="Courier New"/>
              </a:rPr>
              <a:t>  </a:t>
            </a:r>
            <a:endParaRPr i="1" sz="1000">
              <a:solidFill>
                <a:srgbClr val="248700"/>
              </a:solidFill>
              <a:highlight>
                <a:srgbClr val="FFFFFF"/>
              </a:highlight>
              <a:latin typeface="Courier New"/>
              <a:ea typeface="Courier New"/>
              <a:cs typeface="Courier New"/>
              <a:sym typeface="Courier New"/>
            </a:endParaRPr>
          </a:p>
          <a:p>
            <a:pPr indent="0" lvl="0" marL="457200" rtl="0" algn="l">
              <a:spcBef>
                <a:spcPts val="0"/>
              </a:spcBef>
              <a:spcAft>
                <a:spcPts val="0"/>
              </a:spcAft>
              <a:buClr>
                <a:schemeClr val="dk1"/>
              </a:buClr>
              <a:buSzPts val="1100"/>
              <a:buFont typeface="Arial"/>
              <a:buNone/>
            </a:pPr>
            <a:r>
              <a:rPr i="1" lang="en-GB" sz="1000">
                <a:solidFill>
                  <a:srgbClr val="248700"/>
                </a:solidFill>
                <a:highlight>
                  <a:srgbClr val="FFFFFF"/>
                </a:highlight>
                <a:latin typeface="Courier New"/>
                <a:ea typeface="Courier New"/>
                <a:cs typeface="Courier New"/>
                <a:sym typeface="Courier New"/>
              </a:rPr>
              <a:t>//Aserto options handling</a:t>
            </a:r>
            <a:endParaRPr i="1" sz="1000">
              <a:solidFill>
                <a:srgbClr val="248700"/>
              </a:solidFill>
              <a:highlight>
                <a:srgbClr val="FFFFFF"/>
              </a:highlight>
              <a:latin typeface="Courier New"/>
              <a:ea typeface="Courier New"/>
              <a:cs typeface="Courier New"/>
              <a:sym typeface="Courier New"/>
            </a:endParaRPr>
          </a:p>
          <a:p>
            <a:pPr indent="0" lvl="0" marL="457200" rtl="0" algn="l">
              <a:spcBef>
                <a:spcPts val="0"/>
              </a:spcBef>
              <a:spcAft>
                <a:spcPts val="0"/>
              </a:spcAft>
              <a:buClr>
                <a:schemeClr val="dk1"/>
              </a:buClr>
              <a:buSzPts val="1100"/>
              <a:buFont typeface="Arial"/>
              <a:buNone/>
            </a:pPr>
            <a:r>
              <a:rPr b="1" lang="en-GB" sz="1000">
                <a:solidFill>
                  <a:srgbClr val="202020"/>
                </a:solidFill>
                <a:highlight>
                  <a:srgbClr val="FFFFFF"/>
                </a:highlight>
                <a:latin typeface="Courier New"/>
                <a:ea typeface="Courier New"/>
                <a:cs typeface="Courier New"/>
                <a:sym typeface="Courier New"/>
              </a:rPr>
              <a:t>services</a:t>
            </a:r>
            <a:r>
              <a:rPr b="1" lang="en-GB" sz="1000">
                <a:solidFill>
                  <a:srgbClr val="383838"/>
                </a:solidFill>
                <a:highlight>
                  <a:srgbClr val="FFFFFF"/>
                </a:highlight>
                <a:latin typeface="Courier New"/>
                <a:ea typeface="Courier New"/>
                <a:cs typeface="Courier New"/>
                <a:sym typeface="Courier New"/>
              </a:rPr>
              <a:t>.</a:t>
            </a:r>
            <a:r>
              <a:rPr b="1" lang="en-GB" sz="1000">
                <a:solidFill>
                  <a:srgbClr val="202020"/>
                </a:solidFill>
                <a:highlight>
                  <a:srgbClr val="FFFFFF"/>
                </a:highlight>
                <a:latin typeface="Courier New"/>
                <a:ea typeface="Courier New"/>
                <a:cs typeface="Courier New"/>
                <a:sym typeface="Courier New"/>
              </a:rPr>
              <a:t>AddAsertoAuthorization</a:t>
            </a:r>
            <a:r>
              <a:rPr lang="en-GB" sz="1000">
                <a:solidFill>
                  <a:srgbClr val="383838"/>
                </a:solidFill>
                <a:highlight>
                  <a:srgbClr val="FFFFFF"/>
                </a:highlight>
                <a:latin typeface="Courier New"/>
                <a:ea typeface="Courier New"/>
                <a:cs typeface="Courier New"/>
                <a:sym typeface="Courier New"/>
              </a:rPr>
              <a:t>(options </a:t>
            </a:r>
            <a:r>
              <a:rPr lang="en-GB" sz="1000">
                <a:solidFill>
                  <a:srgbClr val="202020"/>
                </a:solidFill>
                <a:highlight>
                  <a:srgbClr val="FFFFFF"/>
                </a:highlight>
                <a:latin typeface="Courier New"/>
                <a:ea typeface="Courier New"/>
                <a:cs typeface="Courier New"/>
                <a:sym typeface="Courier New"/>
              </a:rPr>
              <a:t>=&gt; Configuration</a:t>
            </a:r>
            <a:r>
              <a:rPr lang="en-GB" sz="1000">
                <a:solidFill>
                  <a:srgbClr val="383838"/>
                </a:solidFill>
                <a:highlight>
                  <a:srgbClr val="FFFFFF"/>
                </a:highlight>
                <a:latin typeface="Courier New"/>
                <a:ea typeface="Courier New"/>
                <a:cs typeface="Courier New"/>
                <a:sym typeface="Courier New"/>
              </a:rPr>
              <a:t>.</a:t>
            </a:r>
            <a:r>
              <a:rPr lang="en-GB" sz="1000">
                <a:solidFill>
                  <a:srgbClr val="202020"/>
                </a:solidFill>
                <a:highlight>
                  <a:srgbClr val="FFFFFF"/>
                </a:highlight>
                <a:latin typeface="Courier New"/>
                <a:ea typeface="Courier New"/>
                <a:cs typeface="Courier New"/>
                <a:sym typeface="Courier New"/>
              </a:rPr>
              <a:t>GetSection</a:t>
            </a:r>
            <a:r>
              <a:rPr lang="en-GB" sz="1000">
                <a:solidFill>
                  <a:srgbClr val="383838"/>
                </a:solidFill>
                <a:highlight>
                  <a:srgbClr val="FFFFFF"/>
                </a:highlight>
                <a:latin typeface="Courier New"/>
                <a:ea typeface="Courier New"/>
                <a:cs typeface="Courier New"/>
                <a:sym typeface="Courier New"/>
              </a:rPr>
              <a:t>(</a:t>
            </a:r>
            <a:r>
              <a:rPr lang="en-GB" sz="1000">
                <a:solidFill>
                  <a:srgbClr val="8C6C41"/>
                </a:solidFill>
                <a:highlight>
                  <a:srgbClr val="FFFFFF"/>
                </a:highlight>
                <a:latin typeface="Courier New"/>
                <a:ea typeface="Courier New"/>
                <a:cs typeface="Courier New"/>
                <a:sym typeface="Courier New"/>
              </a:rPr>
              <a:t>"Aserto"</a:t>
            </a:r>
            <a:r>
              <a:rPr lang="en-GB" sz="1000">
                <a:solidFill>
                  <a:srgbClr val="383838"/>
                </a:solidFill>
                <a:highlight>
                  <a:srgbClr val="FFFFFF"/>
                </a:highlight>
                <a:latin typeface="Courier New"/>
                <a:ea typeface="Courier New"/>
                <a:cs typeface="Courier New"/>
                <a:sym typeface="Courier New"/>
              </a:rPr>
              <a:t>).</a:t>
            </a:r>
            <a:r>
              <a:rPr lang="en-GB" sz="1000">
                <a:solidFill>
                  <a:srgbClr val="202020"/>
                </a:solidFill>
                <a:highlight>
                  <a:srgbClr val="FFFFFF"/>
                </a:highlight>
                <a:latin typeface="Courier New"/>
                <a:ea typeface="Courier New"/>
                <a:cs typeface="Courier New"/>
                <a:sym typeface="Courier New"/>
              </a:rPr>
              <a:t>Bind</a:t>
            </a:r>
            <a:r>
              <a:rPr lang="en-GB" sz="1000">
                <a:solidFill>
                  <a:srgbClr val="383838"/>
                </a:solidFill>
                <a:highlight>
                  <a:srgbClr val="FFFFFF"/>
                </a:highlight>
                <a:latin typeface="Courier New"/>
                <a:ea typeface="Courier New"/>
                <a:cs typeface="Courier New"/>
                <a:sym typeface="Courier New"/>
              </a:rPr>
              <a:t>(options));</a:t>
            </a:r>
            <a:endParaRPr sz="1000">
              <a:solidFill>
                <a:srgbClr val="383838"/>
              </a:solidFill>
              <a:highlight>
                <a:srgbClr val="FFFFFF"/>
              </a:highlight>
              <a:latin typeface="Courier New"/>
              <a:ea typeface="Courier New"/>
              <a:cs typeface="Courier New"/>
              <a:sym typeface="Courier New"/>
            </a:endParaRPr>
          </a:p>
          <a:p>
            <a:pPr indent="0" lvl="0" marL="457200" rtl="0" algn="l">
              <a:spcBef>
                <a:spcPts val="0"/>
              </a:spcBef>
              <a:spcAft>
                <a:spcPts val="0"/>
              </a:spcAft>
              <a:buNone/>
            </a:pPr>
            <a:r>
              <a:t/>
            </a:r>
            <a:endParaRPr i="1" sz="1000">
              <a:solidFill>
                <a:srgbClr val="248700"/>
              </a:solidFill>
              <a:highlight>
                <a:srgbClr val="FFFFFF"/>
              </a:highlight>
              <a:latin typeface="Courier New"/>
              <a:ea typeface="Courier New"/>
              <a:cs typeface="Courier New"/>
              <a:sym typeface="Courier New"/>
            </a:endParaRPr>
          </a:p>
          <a:p>
            <a:pPr indent="0" lvl="0" marL="457200" rtl="0" algn="l">
              <a:spcBef>
                <a:spcPts val="0"/>
              </a:spcBef>
              <a:spcAft>
                <a:spcPts val="0"/>
              </a:spcAft>
              <a:buClr>
                <a:schemeClr val="dk1"/>
              </a:buClr>
              <a:buSzPts val="1100"/>
              <a:buFont typeface="Arial"/>
              <a:buNone/>
            </a:pPr>
            <a:r>
              <a:rPr i="1" lang="en-GB" sz="1000">
                <a:solidFill>
                  <a:srgbClr val="248700"/>
                </a:solidFill>
                <a:highlight>
                  <a:srgbClr val="FFFFFF"/>
                </a:highlight>
                <a:latin typeface="Courier New"/>
                <a:ea typeface="Courier New"/>
                <a:cs typeface="Courier New"/>
                <a:sym typeface="Courier New"/>
              </a:rPr>
              <a:t>//end Aserto options handling</a:t>
            </a:r>
            <a:endParaRPr i="1" sz="1000">
              <a:solidFill>
                <a:srgbClr val="248700"/>
              </a:solidFill>
              <a:highlight>
                <a:srgbClr val="FFFFFF"/>
              </a:highlight>
              <a:latin typeface="Courier New"/>
              <a:ea typeface="Courier New"/>
              <a:cs typeface="Courier New"/>
              <a:sym typeface="Courier New"/>
            </a:endParaRPr>
          </a:p>
          <a:p>
            <a:pPr indent="0" lvl="0" marL="457200" rtl="0" algn="l">
              <a:spcBef>
                <a:spcPts val="0"/>
              </a:spcBef>
              <a:spcAft>
                <a:spcPts val="0"/>
              </a:spcAft>
              <a:buClr>
                <a:schemeClr val="dk1"/>
              </a:buClr>
              <a:buSzPts val="1100"/>
              <a:buFont typeface="Arial"/>
              <a:buNone/>
            </a:pPr>
            <a:r>
              <a:rPr b="1" lang="en-GB" sz="1000">
                <a:solidFill>
                  <a:srgbClr val="202020"/>
                </a:solidFill>
                <a:highlight>
                  <a:srgbClr val="FFFFFF"/>
                </a:highlight>
                <a:latin typeface="Courier New"/>
                <a:ea typeface="Courier New"/>
                <a:cs typeface="Courier New"/>
                <a:sym typeface="Courier New"/>
              </a:rPr>
              <a:t>services</a:t>
            </a:r>
            <a:r>
              <a:rPr b="1" lang="en-GB" sz="1000">
                <a:solidFill>
                  <a:srgbClr val="383838"/>
                </a:solidFill>
                <a:highlight>
                  <a:srgbClr val="FFFFFF"/>
                </a:highlight>
                <a:latin typeface="Courier New"/>
                <a:ea typeface="Courier New"/>
                <a:cs typeface="Courier New"/>
                <a:sym typeface="Courier New"/>
              </a:rPr>
              <a:t>.</a:t>
            </a:r>
            <a:r>
              <a:rPr b="1" lang="en-GB" sz="1000">
                <a:solidFill>
                  <a:srgbClr val="202020"/>
                </a:solidFill>
                <a:highlight>
                  <a:srgbClr val="FFFFFF"/>
                </a:highlight>
                <a:latin typeface="Courier New"/>
                <a:ea typeface="Courier New"/>
                <a:cs typeface="Courier New"/>
                <a:sym typeface="Courier New"/>
              </a:rPr>
              <a:t>AddAuthorization</a:t>
            </a:r>
            <a:r>
              <a:rPr lang="en-GB" sz="1000">
                <a:solidFill>
                  <a:srgbClr val="383838"/>
                </a:solidFill>
                <a:highlight>
                  <a:srgbClr val="FFFFFF"/>
                </a:highlight>
                <a:latin typeface="Courier New"/>
                <a:ea typeface="Courier New"/>
                <a:cs typeface="Courier New"/>
                <a:sym typeface="Courier New"/>
              </a:rPr>
              <a:t>(options </a:t>
            </a:r>
            <a:r>
              <a:rPr lang="en-GB" sz="1000">
                <a:solidFill>
                  <a:srgbClr val="202020"/>
                </a:solidFill>
                <a:highlight>
                  <a:srgbClr val="FFFFFF"/>
                </a:highlight>
                <a:latin typeface="Courier New"/>
                <a:ea typeface="Courier New"/>
                <a:cs typeface="Courier New"/>
                <a:sym typeface="Courier New"/>
              </a:rPr>
              <a:t>=&gt;</a:t>
            </a:r>
            <a:endParaRPr sz="1000">
              <a:solidFill>
                <a:srgbClr val="202020"/>
              </a:solidFill>
              <a:highlight>
                <a:srgbClr val="FFFFFF"/>
              </a:highlight>
              <a:latin typeface="Courier New"/>
              <a:ea typeface="Courier New"/>
              <a:cs typeface="Courier New"/>
              <a:sym typeface="Courier New"/>
            </a:endParaRPr>
          </a:p>
          <a:p>
            <a:pPr indent="0" lvl="0" marL="457200" rtl="0" algn="l">
              <a:spcBef>
                <a:spcPts val="0"/>
              </a:spcBef>
              <a:spcAft>
                <a:spcPts val="0"/>
              </a:spcAft>
              <a:buClr>
                <a:schemeClr val="dk1"/>
              </a:buClr>
              <a:buSzPts val="1100"/>
              <a:buFont typeface="Arial"/>
              <a:buNone/>
            </a:pPr>
            <a:r>
              <a:rPr lang="en-GB" sz="1000">
                <a:solidFill>
                  <a:srgbClr val="383838"/>
                </a:solidFill>
                <a:highlight>
                  <a:srgbClr val="FFFFFF"/>
                </a:highlight>
                <a:latin typeface="Courier New"/>
                <a:ea typeface="Courier New"/>
                <a:cs typeface="Courier New"/>
                <a:sym typeface="Courier New"/>
              </a:rPr>
              <a:t>{</a:t>
            </a:r>
            <a:endParaRPr sz="1000">
              <a:solidFill>
                <a:srgbClr val="383838"/>
              </a:solidFill>
              <a:highlight>
                <a:srgbClr val="FFFFFF"/>
              </a:highlight>
              <a:latin typeface="Courier New"/>
              <a:ea typeface="Courier New"/>
              <a:cs typeface="Courier New"/>
              <a:sym typeface="Courier New"/>
            </a:endParaRPr>
          </a:p>
          <a:p>
            <a:pPr indent="0" lvl="0" marL="457200" rtl="0" algn="l">
              <a:spcBef>
                <a:spcPts val="0"/>
              </a:spcBef>
              <a:spcAft>
                <a:spcPts val="0"/>
              </a:spcAft>
              <a:buClr>
                <a:schemeClr val="dk1"/>
              </a:buClr>
              <a:buSzPts val="1100"/>
              <a:buFont typeface="Arial"/>
              <a:buNone/>
            </a:pPr>
            <a:r>
              <a:rPr lang="en-GB" sz="1000">
                <a:solidFill>
                  <a:srgbClr val="383838"/>
                </a:solidFill>
                <a:highlight>
                  <a:srgbClr val="FFFFFF"/>
                </a:highlight>
                <a:latin typeface="Courier New"/>
                <a:ea typeface="Courier New"/>
                <a:cs typeface="Courier New"/>
                <a:sym typeface="Courier New"/>
              </a:rPr>
              <a:t>   </a:t>
            </a:r>
            <a:r>
              <a:rPr b="1" lang="en-GB" sz="1000">
                <a:solidFill>
                  <a:srgbClr val="383838"/>
                </a:solidFill>
                <a:highlight>
                  <a:srgbClr val="FFFFFF"/>
                </a:highlight>
                <a:latin typeface="Courier New"/>
                <a:ea typeface="Courier New"/>
                <a:cs typeface="Courier New"/>
                <a:sym typeface="Courier New"/>
              </a:rPr>
              <a:t>options.</a:t>
            </a:r>
            <a:r>
              <a:rPr b="1" lang="en-GB" sz="1000">
                <a:solidFill>
                  <a:srgbClr val="202020"/>
                </a:solidFill>
                <a:highlight>
                  <a:srgbClr val="FFFFFF"/>
                </a:highlight>
                <a:latin typeface="Courier New"/>
                <a:ea typeface="Courier New"/>
                <a:cs typeface="Courier New"/>
                <a:sym typeface="Courier New"/>
              </a:rPr>
              <a:t>AddPolicy</a:t>
            </a:r>
            <a:r>
              <a:rPr b="1" lang="en-GB" sz="1000">
                <a:solidFill>
                  <a:srgbClr val="383838"/>
                </a:solidFill>
                <a:highlight>
                  <a:srgbClr val="FFFFFF"/>
                </a:highlight>
                <a:latin typeface="Courier New"/>
                <a:ea typeface="Courier New"/>
                <a:cs typeface="Courier New"/>
                <a:sym typeface="Courier New"/>
              </a:rPr>
              <a:t>(</a:t>
            </a:r>
            <a:r>
              <a:rPr b="1" lang="en-GB" sz="1000">
                <a:solidFill>
                  <a:srgbClr val="8C6C41"/>
                </a:solidFill>
                <a:highlight>
                  <a:srgbClr val="FFFFFF"/>
                </a:highlight>
                <a:latin typeface="Courier New"/>
                <a:ea typeface="Courier New"/>
                <a:cs typeface="Courier New"/>
                <a:sym typeface="Courier New"/>
              </a:rPr>
              <a:t>"Aserto"</a:t>
            </a:r>
            <a:r>
              <a:rPr b="1" lang="en-GB" sz="1000">
                <a:solidFill>
                  <a:srgbClr val="383838"/>
                </a:solidFill>
                <a:highlight>
                  <a:srgbClr val="FFFFFF"/>
                </a:highlight>
                <a:latin typeface="Courier New"/>
                <a:ea typeface="Courier New"/>
                <a:cs typeface="Courier New"/>
                <a:sym typeface="Courier New"/>
              </a:rPr>
              <a:t>, policy </a:t>
            </a:r>
            <a:r>
              <a:rPr b="1" lang="en-GB" sz="1000">
                <a:solidFill>
                  <a:srgbClr val="202020"/>
                </a:solidFill>
                <a:highlight>
                  <a:srgbClr val="FFFFFF"/>
                </a:highlight>
                <a:latin typeface="Courier New"/>
                <a:ea typeface="Courier New"/>
                <a:cs typeface="Courier New"/>
                <a:sym typeface="Courier New"/>
              </a:rPr>
              <a:t>=&gt;</a:t>
            </a:r>
            <a:r>
              <a:rPr lang="en-GB" sz="1000">
                <a:solidFill>
                  <a:srgbClr val="202020"/>
                </a:solidFill>
                <a:highlight>
                  <a:srgbClr val="FFFFFF"/>
                </a:highlight>
                <a:latin typeface="Courier New"/>
                <a:ea typeface="Courier New"/>
                <a:cs typeface="Courier New"/>
                <a:sym typeface="Courier New"/>
              </a:rPr>
              <a:t> </a:t>
            </a:r>
            <a:r>
              <a:rPr b="1" lang="en-GB" sz="1000">
                <a:solidFill>
                  <a:srgbClr val="383838"/>
                </a:solidFill>
                <a:highlight>
                  <a:srgbClr val="FFFFFF"/>
                </a:highlight>
                <a:latin typeface="Courier New"/>
                <a:ea typeface="Courier New"/>
                <a:cs typeface="Courier New"/>
                <a:sym typeface="Courier New"/>
              </a:rPr>
              <a:t>policy.</a:t>
            </a:r>
            <a:r>
              <a:rPr b="1" lang="en-GB" sz="1000">
                <a:solidFill>
                  <a:srgbClr val="202020"/>
                </a:solidFill>
                <a:highlight>
                  <a:srgbClr val="FFFFFF"/>
                </a:highlight>
                <a:latin typeface="Courier New"/>
                <a:ea typeface="Courier New"/>
                <a:cs typeface="Courier New"/>
                <a:sym typeface="Courier New"/>
              </a:rPr>
              <a:t>Requirements</a:t>
            </a:r>
            <a:r>
              <a:rPr b="1" lang="en-GB" sz="1000">
                <a:solidFill>
                  <a:srgbClr val="383838"/>
                </a:solidFill>
                <a:highlight>
                  <a:srgbClr val="FFFFFF"/>
                </a:highlight>
                <a:latin typeface="Courier New"/>
                <a:ea typeface="Courier New"/>
                <a:cs typeface="Courier New"/>
                <a:sym typeface="Courier New"/>
              </a:rPr>
              <a:t>.</a:t>
            </a:r>
            <a:r>
              <a:rPr b="1" lang="en-GB" sz="1000">
                <a:solidFill>
                  <a:srgbClr val="202020"/>
                </a:solidFill>
                <a:highlight>
                  <a:srgbClr val="FFFFFF"/>
                </a:highlight>
                <a:latin typeface="Courier New"/>
                <a:ea typeface="Courier New"/>
                <a:cs typeface="Courier New"/>
                <a:sym typeface="Courier New"/>
              </a:rPr>
              <a:t>Add</a:t>
            </a:r>
            <a:r>
              <a:rPr b="1" lang="en-GB" sz="1000">
                <a:solidFill>
                  <a:srgbClr val="383838"/>
                </a:solidFill>
                <a:highlight>
                  <a:srgbClr val="FFFFFF"/>
                </a:highlight>
                <a:latin typeface="Courier New"/>
                <a:ea typeface="Courier New"/>
                <a:cs typeface="Courier New"/>
                <a:sym typeface="Courier New"/>
              </a:rPr>
              <a:t>(</a:t>
            </a:r>
            <a:r>
              <a:rPr b="1" lang="en-GB" sz="1000">
                <a:solidFill>
                  <a:srgbClr val="0F54D6"/>
                </a:solidFill>
                <a:highlight>
                  <a:srgbClr val="FFFFFF"/>
                </a:highlight>
                <a:latin typeface="Courier New"/>
                <a:ea typeface="Courier New"/>
                <a:cs typeface="Courier New"/>
                <a:sym typeface="Courier New"/>
              </a:rPr>
              <a:t>new </a:t>
            </a:r>
            <a:r>
              <a:rPr b="1" lang="en-GB" sz="1000">
                <a:solidFill>
                  <a:srgbClr val="202020"/>
                </a:solidFill>
                <a:highlight>
                  <a:srgbClr val="FFFFFF"/>
                </a:highlight>
                <a:latin typeface="Courier New"/>
                <a:ea typeface="Courier New"/>
                <a:cs typeface="Courier New"/>
                <a:sym typeface="Courier New"/>
              </a:rPr>
              <a:t>AsertoDecisionRequirement</a:t>
            </a:r>
            <a:r>
              <a:rPr b="1" lang="en-GB" sz="1000">
                <a:solidFill>
                  <a:srgbClr val="383838"/>
                </a:solidFill>
                <a:highlight>
                  <a:srgbClr val="FFFFFF"/>
                </a:highlight>
                <a:latin typeface="Courier New"/>
                <a:ea typeface="Courier New"/>
                <a:cs typeface="Courier New"/>
                <a:sym typeface="Courier New"/>
              </a:rPr>
              <a:t>()));</a:t>
            </a:r>
            <a:endParaRPr b="1" sz="1000">
              <a:solidFill>
                <a:srgbClr val="383838"/>
              </a:solidFill>
              <a:highlight>
                <a:srgbClr val="FFFFFF"/>
              </a:highlight>
              <a:latin typeface="Courier New"/>
              <a:ea typeface="Courier New"/>
              <a:cs typeface="Courier New"/>
              <a:sym typeface="Courier New"/>
            </a:endParaRPr>
          </a:p>
          <a:p>
            <a:pPr indent="0" lvl="0" marL="457200" rtl="0" algn="l">
              <a:spcBef>
                <a:spcPts val="0"/>
              </a:spcBef>
              <a:spcAft>
                <a:spcPts val="0"/>
              </a:spcAft>
              <a:buClr>
                <a:schemeClr val="dk1"/>
              </a:buClr>
              <a:buSzPts val="1100"/>
              <a:buFont typeface="Arial"/>
              <a:buNone/>
            </a:pPr>
            <a:r>
              <a:rPr lang="en-GB" sz="1000">
                <a:solidFill>
                  <a:srgbClr val="383838"/>
                </a:solidFill>
                <a:highlight>
                  <a:srgbClr val="FFFFFF"/>
                </a:highlight>
                <a:latin typeface="Courier New"/>
                <a:ea typeface="Courier New"/>
                <a:cs typeface="Courier New"/>
                <a:sym typeface="Courier New"/>
              </a:rPr>
              <a:t>});</a:t>
            </a:r>
            <a:endParaRPr sz="1000">
              <a:solidFill>
                <a:srgbClr val="383838"/>
              </a:solidFill>
              <a:highlight>
                <a:srgbClr val="FFFFFF"/>
              </a:highlight>
              <a:latin typeface="Courier New"/>
              <a:ea typeface="Courier New"/>
              <a:cs typeface="Courier New"/>
              <a:sym typeface="Courier New"/>
            </a:endParaRPr>
          </a:p>
          <a:p>
            <a:pPr indent="0" lvl="0" marL="457200" rtl="0" algn="l">
              <a:spcBef>
                <a:spcPts val="0"/>
              </a:spcBef>
              <a:spcAft>
                <a:spcPts val="0"/>
              </a:spcAft>
              <a:buClr>
                <a:schemeClr val="dk1"/>
              </a:buClr>
              <a:buSzPts val="1100"/>
              <a:buFont typeface="Arial"/>
              <a:buNone/>
            </a:pPr>
            <a:r>
              <a:rPr i="1" lang="en-GB" sz="1000">
                <a:solidFill>
                  <a:srgbClr val="248700"/>
                </a:solidFill>
                <a:highlight>
                  <a:srgbClr val="FFFFFF"/>
                </a:highlight>
                <a:latin typeface="Courier New"/>
                <a:ea typeface="Courier New"/>
                <a:cs typeface="Courier New"/>
                <a:sym typeface="Courier New"/>
              </a:rPr>
              <a:t>// ...</a:t>
            </a:r>
            <a:endParaRPr i="1" sz="1000">
              <a:solidFill>
                <a:srgbClr val="248700"/>
              </a:solidFill>
              <a:highlight>
                <a:srgbClr val="FFFFFF"/>
              </a:highlight>
              <a:latin typeface="Courier New"/>
              <a:ea typeface="Courier New"/>
              <a:cs typeface="Courier New"/>
              <a:sym typeface="Courier New"/>
            </a:endParaRPr>
          </a:p>
          <a:p>
            <a:pPr indent="0" lvl="0" marL="457200" rtl="0" algn="l">
              <a:spcBef>
                <a:spcPts val="0"/>
              </a:spcBef>
              <a:spcAft>
                <a:spcPts val="0"/>
              </a:spcAft>
              <a:buClr>
                <a:schemeClr val="dk1"/>
              </a:buClr>
              <a:buSzPts val="1100"/>
              <a:buFont typeface="Arial"/>
              <a:buNone/>
            </a:pPr>
            <a:r>
              <a:t/>
            </a:r>
            <a:endParaRPr i="1" sz="1000">
              <a:solidFill>
                <a:srgbClr val="248700"/>
              </a:solidFill>
              <a:highlight>
                <a:srgbClr val="FFFFFF"/>
              </a:highlight>
              <a:latin typeface="Courier New"/>
              <a:ea typeface="Courier New"/>
              <a:cs typeface="Courier New"/>
              <a:sym typeface="Courier New"/>
            </a:endParaRPr>
          </a:p>
          <a:p>
            <a:pPr indent="0" lvl="0" marL="457200" rtl="0" algn="l">
              <a:spcBef>
                <a:spcPts val="0"/>
              </a:spcBef>
              <a:spcAft>
                <a:spcPts val="0"/>
              </a:spcAft>
              <a:buClr>
                <a:schemeClr val="dk1"/>
              </a:buClr>
              <a:buSzPts val="1100"/>
              <a:buFont typeface="Arial"/>
              <a:buNone/>
            </a:pPr>
            <a:r>
              <a:rPr lang="en-GB" sz="1000">
                <a:solidFill>
                  <a:srgbClr val="202020"/>
                </a:solidFill>
                <a:highlight>
                  <a:srgbClr val="FFFFFF"/>
                </a:highlight>
                <a:latin typeface="Courier New"/>
                <a:ea typeface="Courier New"/>
                <a:cs typeface="Courier New"/>
                <a:sym typeface="Courier New"/>
              </a:rPr>
              <a:t>app</a:t>
            </a:r>
            <a:r>
              <a:rPr lang="en-GB" sz="1000">
                <a:solidFill>
                  <a:srgbClr val="383838"/>
                </a:solidFill>
                <a:highlight>
                  <a:srgbClr val="FFFFFF"/>
                </a:highlight>
                <a:latin typeface="Courier New"/>
                <a:ea typeface="Courier New"/>
                <a:cs typeface="Courier New"/>
                <a:sym typeface="Courier New"/>
              </a:rPr>
              <a:t>.</a:t>
            </a:r>
            <a:r>
              <a:rPr lang="en-GB" sz="1000">
                <a:solidFill>
                  <a:srgbClr val="202020"/>
                </a:solidFill>
                <a:highlight>
                  <a:srgbClr val="FFFFFF"/>
                </a:highlight>
                <a:latin typeface="Courier New"/>
                <a:ea typeface="Courier New"/>
                <a:cs typeface="Courier New"/>
                <a:sym typeface="Courier New"/>
              </a:rPr>
              <a:t>UseAuthorization</a:t>
            </a:r>
            <a:r>
              <a:rPr lang="en-GB" sz="1000">
                <a:solidFill>
                  <a:srgbClr val="383838"/>
                </a:solidFill>
                <a:highlight>
                  <a:srgbClr val="FFFFFF"/>
                </a:highlight>
                <a:latin typeface="Courier New"/>
                <a:ea typeface="Courier New"/>
                <a:cs typeface="Courier New"/>
                <a:sym typeface="Courier New"/>
              </a:rPr>
              <a:t>();</a:t>
            </a:r>
            <a:endParaRPr sz="1000">
              <a:solidFill>
                <a:srgbClr val="383838"/>
              </a:solidFill>
              <a:highlight>
                <a:srgbClr val="FFFFFF"/>
              </a:highlight>
              <a:latin typeface="Courier New"/>
              <a:ea typeface="Courier New"/>
              <a:cs typeface="Courier New"/>
              <a:sym typeface="Courier New"/>
            </a:endParaRPr>
          </a:p>
        </p:txBody>
      </p:sp>
      <p:sp>
        <p:nvSpPr>
          <p:cNvPr id="697" name="Google Shape;697;p85"/>
          <p:cNvSpPr txBox="1"/>
          <p:nvPr/>
        </p:nvSpPr>
        <p:spPr>
          <a:xfrm>
            <a:off x="4520050" y="1018325"/>
            <a:ext cx="4549800" cy="34170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i="1" lang="en-GB" sz="1000">
                <a:solidFill>
                  <a:srgbClr val="248700"/>
                </a:solidFill>
                <a:highlight>
                  <a:srgbClr val="FFFFFF"/>
                </a:highlight>
                <a:latin typeface="Courier New"/>
                <a:ea typeface="Courier New"/>
                <a:cs typeface="Courier New"/>
                <a:sym typeface="Courier New"/>
              </a:rPr>
              <a:t>//&lt;Some&gt;Controller.cs</a:t>
            </a:r>
            <a:endParaRPr i="1" sz="1000">
              <a:solidFill>
                <a:srgbClr val="248700"/>
              </a:solidFill>
              <a:highlight>
                <a:srgbClr val="FFFFFF"/>
              </a:highlight>
              <a:latin typeface="Courier New"/>
              <a:ea typeface="Courier New"/>
              <a:cs typeface="Courier New"/>
              <a:sym typeface="Courier New"/>
            </a:endParaRPr>
          </a:p>
          <a:p>
            <a:pPr indent="0" lvl="0" marL="457200" rtl="0" algn="l">
              <a:spcBef>
                <a:spcPts val="0"/>
              </a:spcBef>
              <a:spcAft>
                <a:spcPts val="0"/>
              </a:spcAft>
              <a:buNone/>
            </a:pPr>
            <a:r>
              <a:t/>
            </a:r>
            <a:endParaRPr i="1" sz="1000">
              <a:solidFill>
                <a:srgbClr val="248700"/>
              </a:solidFill>
              <a:highlight>
                <a:srgbClr val="FFFFFF"/>
              </a:highlight>
              <a:latin typeface="Courier New"/>
              <a:ea typeface="Courier New"/>
              <a:cs typeface="Courier New"/>
              <a:sym typeface="Courier New"/>
            </a:endParaRPr>
          </a:p>
          <a:p>
            <a:pPr indent="0" lvl="0" marL="457200" rtl="0" algn="l">
              <a:spcBef>
                <a:spcPts val="0"/>
              </a:spcBef>
              <a:spcAft>
                <a:spcPts val="0"/>
              </a:spcAft>
              <a:buNone/>
            </a:pPr>
            <a:r>
              <a:rPr lang="en-GB" sz="1000">
                <a:solidFill>
                  <a:srgbClr val="383838"/>
                </a:solidFill>
                <a:highlight>
                  <a:srgbClr val="FFFFFF"/>
                </a:highlight>
                <a:latin typeface="Courier New"/>
                <a:ea typeface="Courier New"/>
                <a:cs typeface="Courier New"/>
                <a:sym typeface="Courier New"/>
              </a:rPr>
              <a:t>[</a:t>
            </a:r>
            <a:r>
              <a:rPr lang="en-GB" sz="1000">
                <a:solidFill>
                  <a:srgbClr val="6B2FBA"/>
                </a:solidFill>
                <a:highlight>
                  <a:srgbClr val="FFFFFF"/>
                </a:highlight>
                <a:latin typeface="Courier New"/>
                <a:ea typeface="Courier New"/>
                <a:cs typeface="Courier New"/>
                <a:sym typeface="Courier New"/>
              </a:rPr>
              <a:t>ApiController</a:t>
            </a:r>
            <a:r>
              <a:rPr lang="en-GB" sz="1000">
                <a:solidFill>
                  <a:srgbClr val="383838"/>
                </a:solidFill>
                <a:highlight>
                  <a:srgbClr val="FFFFFF"/>
                </a:highlight>
                <a:latin typeface="Courier New"/>
                <a:ea typeface="Courier New"/>
                <a:cs typeface="Courier New"/>
                <a:sym typeface="Courier New"/>
              </a:rPr>
              <a:t>]</a:t>
            </a:r>
            <a:endParaRPr sz="1000">
              <a:solidFill>
                <a:srgbClr val="383838"/>
              </a:solidFill>
              <a:highlight>
                <a:srgbClr val="FFFFFF"/>
              </a:highlight>
              <a:latin typeface="Courier New"/>
              <a:ea typeface="Courier New"/>
              <a:cs typeface="Courier New"/>
              <a:sym typeface="Courier New"/>
            </a:endParaRPr>
          </a:p>
          <a:p>
            <a:pPr indent="0" lvl="0" marL="457200" rtl="0" algn="l">
              <a:spcBef>
                <a:spcPts val="0"/>
              </a:spcBef>
              <a:spcAft>
                <a:spcPts val="0"/>
              </a:spcAft>
              <a:buNone/>
            </a:pPr>
            <a:r>
              <a:rPr lang="en-GB" sz="1000">
                <a:solidFill>
                  <a:srgbClr val="383838"/>
                </a:solidFill>
                <a:highlight>
                  <a:srgbClr val="FFFFFF"/>
                </a:highlight>
                <a:latin typeface="Courier New"/>
                <a:ea typeface="Courier New"/>
                <a:cs typeface="Courier New"/>
                <a:sym typeface="Courier New"/>
              </a:rPr>
              <a:t>[</a:t>
            </a:r>
            <a:r>
              <a:rPr lang="en-GB" sz="1000">
                <a:solidFill>
                  <a:srgbClr val="6B2FBA"/>
                </a:solidFill>
                <a:highlight>
                  <a:srgbClr val="FFFFFF"/>
                </a:highlight>
                <a:latin typeface="Courier New"/>
                <a:ea typeface="Courier New"/>
                <a:cs typeface="Courier New"/>
                <a:sym typeface="Courier New"/>
              </a:rPr>
              <a:t>Route</a:t>
            </a:r>
            <a:r>
              <a:rPr lang="en-GB" sz="1000">
                <a:solidFill>
                  <a:srgbClr val="383838"/>
                </a:solidFill>
                <a:highlight>
                  <a:srgbClr val="FFFFFF"/>
                </a:highlight>
                <a:latin typeface="Courier New"/>
                <a:ea typeface="Courier New"/>
                <a:cs typeface="Courier New"/>
                <a:sym typeface="Courier New"/>
              </a:rPr>
              <a:t>(</a:t>
            </a:r>
            <a:r>
              <a:rPr lang="en-GB" sz="1000">
                <a:solidFill>
                  <a:srgbClr val="8C6C41"/>
                </a:solidFill>
                <a:highlight>
                  <a:srgbClr val="FFFFFF"/>
                </a:highlight>
                <a:latin typeface="Courier New"/>
                <a:ea typeface="Courier New"/>
                <a:cs typeface="Courier New"/>
                <a:sym typeface="Courier New"/>
              </a:rPr>
              <a:t>"/todos"</a:t>
            </a:r>
            <a:r>
              <a:rPr lang="en-GB" sz="1000">
                <a:solidFill>
                  <a:srgbClr val="383838"/>
                </a:solidFill>
                <a:highlight>
                  <a:srgbClr val="FFFFFF"/>
                </a:highlight>
                <a:latin typeface="Courier New"/>
                <a:ea typeface="Courier New"/>
                <a:cs typeface="Courier New"/>
                <a:sym typeface="Courier New"/>
              </a:rPr>
              <a:t>)]</a:t>
            </a:r>
            <a:endParaRPr sz="1000">
              <a:solidFill>
                <a:srgbClr val="383838"/>
              </a:solidFill>
              <a:highlight>
                <a:srgbClr val="FFFFFF"/>
              </a:highlight>
              <a:latin typeface="Courier New"/>
              <a:ea typeface="Courier New"/>
              <a:cs typeface="Courier New"/>
              <a:sym typeface="Courier New"/>
            </a:endParaRPr>
          </a:p>
          <a:p>
            <a:pPr indent="0" lvl="0" marL="457200" rtl="0" algn="l">
              <a:spcBef>
                <a:spcPts val="0"/>
              </a:spcBef>
              <a:spcAft>
                <a:spcPts val="0"/>
              </a:spcAft>
              <a:buNone/>
            </a:pPr>
            <a:r>
              <a:rPr lang="en-GB" sz="1000">
                <a:solidFill>
                  <a:srgbClr val="0F54D6"/>
                </a:solidFill>
                <a:highlight>
                  <a:srgbClr val="FFFFFF"/>
                </a:highlight>
                <a:latin typeface="Courier New"/>
                <a:ea typeface="Courier New"/>
                <a:cs typeface="Courier New"/>
                <a:sym typeface="Courier New"/>
              </a:rPr>
              <a:t>public class </a:t>
            </a:r>
            <a:r>
              <a:rPr lang="en-GB" sz="1000">
                <a:solidFill>
                  <a:srgbClr val="6B2FBA"/>
                </a:solidFill>
                <a:highlight>
                  <a:srgbClr val="FFFFFF"/>
                </a:highlight>
                <a:latin typeface="Courier New"/>
                <a:ea typeface="Courier New"/>
                <a:cs typeface="Courier New"/>
                <a:sym typeface="Courier New"/>
              </a:rPr>
              <a:t>GetTodosController </a:t>
            </a:r>
            <a:r>
              <a:rPr lang="en-GB" sz="1000">
                <a:solidFill>
                  <a:srgbClr val="202020"/>
                </a:solidFill>
                <a:highlight>
                  <a:srgbClr val="FFFFFF"/>
                </a:highlight>
                <a:latin typeface="Courier New"/>
                <a:ea typeface="Courier New"/>
                <a:cs typeface="Courier New"/>
                <a:sym typeface="Courier New"/>
              </a:rPr>
              <a:t>: ControllerBase</a:t>
            </a:r>
            <a:endParaRPr sz="1000">
              <a:solidFill>
                <a:srgbClr val="202020"/>
              </a:solidFill>
              <a:highlight>
                <a:srgbClr val="FFFFFF"/>
              </a:highlight>
              <a:latin typeface="Courier New"/>
              <a:ea typeface="Courier New"/>
              <a:cs typeface="Courier New"/>
              <a:sym typeface="Courier New"/>
            </a:endParaRPr>
          </a:p>
          <a:p>
            <a:pPr indent="0" lvl="0" marL="457200" rtl="0" algn="l">
              <a:spcBef>
                <a:spcPts val="0"/>
              </a:spcBef>
              <a:spcAft>
                <a:spcPts val="0"/>
              </a:spcAft>
              <a:buNone/>
            </a:pPr>
            <a:r>
              <a:rPr lang="en-GB" sz="1000">
                <a:solidFill>
                  <a:srgbClr val="383838"/>
                </a:solidFill>
                <a:highlight>
                  <a:srgbClr val="FFFFFF"/>
                </a:highlight>
                <a:latin typeface="Courier New"/>
                <a:ea typeface="Courier New"/>
                <a:cs typeface="Courier New"/>
                <a:sym typeface="Courier New"/>
              </a:rPr>
              <a:t>{</a:t>
            </a:r>
            <a:endParaRPr sz="1000">
              <a:solidFill>
                <a:srgbClr val="383838"/>
              </a:solidFill>
              <a:highlight>
                <a:srgbClr val="FFFFFF"/>
              </a:highlight>
              <a:latin typeface="Courier New"/>
              <a:ea typeface="Courier New"/>
              <a:cs typeface="Courier New"/>
              <a:sym typeface="Courier New"/>
            </a:endParaRPr>
          </a:p>
          <a:p>
            <a:pPr indent="0" lvl="0" marL="457200" rtl="0" algn="l">
              <a:spcBef>
                <a:spcPts val="0"/>
              </a:spcBef>
              <a:spcAft>
                <a:spcPts val="0"/>
              </a:spcAft>
              <a:buNone/>
            </a:pPr>
            <a:r>
              <a:rPr lang="en-GB" sz="1000">
                <a:solidFill>
                  <a:srgbClr val="383838"/>
                </a:solidFill>
                <a:highlight>
                  <a:srgbClr val="FFFFFF"/>
                </a:highlight>
                <a:latin typeface="Courier New"/>
                <a:ea typeface="Courier New"/>
                <a:cs typeface="Courier New"/>
                <a:sym typeface="Courier New"/>
              </a:rPr>
              <a:t>   </a:t>
            </a:r>
            <a:r>
              <a:rPr i="1" lang="en-GB" sz="1000">
                <a:solidFill>
                  <a:srgbClr val="248700"/>
                </a:solidFill>
                <a:highlight>
                  <a:srgbClr val="FFFFFF"/>
                </a:highlight>
                <a:latin typeface="Courier New"/>
                <a:ea typeface="Courier New"/>
                <a:cs typeface="Courier New"/>
                <a:sym typeface="Courier New"/>
              </a:rPr>
              <a:t>//...Some code</a:t>
            </a:r>
            <a:endParaRPr i="1" sz="1000">
              <a:solidFill>
                <a:srgbClr val="248700"/>
              </a:solidFill>
              <a:highlight>
                <a:srgbClr val="FFFFFF"/>
              </a:highlight>
              <a:latin typeface="Courier New"/>
              <a:ea typeface="Courier New"/>
              <a:cs typeface="Courier New"/>
              <a:sym typeface="Courier New"/>
            </a:endParaRPr>
          </a:p>
          <a:p>
            <a:pPr indent="0" lvl="0" marL="457200" rtl="0" algn="l">
              <a:spcBef>
                <a:spcPts val="0"/>
              </a:spcBef>
              <a:spcAft>
                <a:spcPts val="0"/>
              </a:spcAft>
              <a:buNone/>
            </a:pPr>
            <a:r>
              <a:t/>
            </a:r>
            <a:endParaRPr i="1" sz="1000">
              <a:solidFill>
                <a:srgbClr val="248700"/>
              </a:solidFill>
              <a:highlight>
                <a:srgbClr val="FFFFFF"/>
              </a:highlight>
              <a:latin typeface="Courier New"/>
              <a:ea typeface="Courier New"/>
              <a:cs typeface="Courier New"/>
              <a:sym typeface="Courier New"/>
            </a:endParaRPr>
          </a:p>
          <a:p>
            <a:pPr indent="0" lvl="0" marL="457200" rtl="0" algn="l">
              <a:spcBef>
                <a:spcPts val="0"/>
              </a:spcBef>
              <a:spcAft>
                <a:spcPts val="0"/>
              </a:spcAft>
              <a:buNone/>
            </a:pPr>
            <a:r>
              <a:rPr i="1" lang="en-GB" sz="1000">
                <a:solidFill>
                  <a:srgbClr val="248700"/>
                </a:solidFill>
                <a:highlight>
                  <a:srgbClr val="FFFFFF"/>
                </a:highlight>
                <a:latin typeface="Courier New"/>
                <a:ea typeface="Courier New"/>
                <a:cs typeface="Courier New"/>
                <a:sym typeface="Courier New"/>
              </a:rPr>
              <a:t>   </a:t>
            </a:r>
            <a:r>
              <a:rPr lang="en-GB" sz="1000">
                <a:solidFill>
                  <a:srgbClr val="383838"/>
                </a:solidFill>
                <a:highlight>
                  <a:srgbClr val="FFFFFF"/>
                </a:highlight>
                <a:latin typeface="Courier New"/>
                <a:ea typeface="Courier New"/>
                <a:cs typeface="Courier New"/>
                <a:sym typeface="Courier New"/>
              </a:rPr>
              <a:t>[</a:t>
            </a:r>
            <a:r>
              <a:rPr lang="en-GB" sz="1000">
                <a:solidFill>
                  <a:srgbClr val="6B2FBA"/>
                </a:solidFill>
                <a:highlight>
                  <a:srgbClr val="FFFFFF"/>
                </a:highlight>
                <a:latin typeface="Courier New"/>
                <a:ea typeface="Courier New"/>
                <a:cs typeface="Courier New"/>
                <a:sym typeface="Courier New"/>
              </a:rPr>
              <a:t>HttpGet</a:t>
            </a:r>
            <a:r>
              <a:rPr lang="en-GB" sz="1000">
                <a:solidFill>
                  <a:srgbClr val="383838"/>
                </a:solidFill>
                <a:highlight>
                  <a:srgbClr val="FFFFFF"/>
                </a:highlight>
                <a:latin typeface="Courier New"/>
                <a:ea typeface="Courier New"/>
                <a:cs typeface="Courier New"/>
                <a:sym typeface="Courier New"/>
              </a:rPr>
              <a:t>]</a:t>
            </a:r>
            <a:endParaRPr sz="1000">
              <a:solidFill>
                <a:srgbClr val="383838"/>
              </a:solidFill>
              <a:highlight>
                <a:srgbClr val="FFFFFF"/>
              </a:highlight>
              <a:latin typeface="Courier New"/>
              <a:ea typeface="Courier New"/>
              <a:cs typeface="Courier New"/>
              <a:sym typeface="Courier New"/>
            </a:endParaRPr>
          </a:p>
          <a:p>
            <a:pPr indent="0" lvl="0" marL="457200" rtl="0" algn="l">
              <a:spcBef>
                <a:spcPts val="0"/>
              </a:spcBef>
              <a:spcAft>
                <a:spcPts val="0"/>
              </a:spcAft>
              <a:buNone/>
            </a:pPr>
            <a:r>
              <a:rPr lang="en-GB" sz="1000">
                <a:solidFill>
                  <a:srgbClr val="383838"/>
                </a:solidFill>
                <a:highlight>
                  <a:srgbClr val="FFFFFF"/>
                </a:highlight>
                <a:latin typeface="Courier New"/>
                <a:ea typeface="Courier New"/>
                <a:cs typeface="Courier New"/>
                <a:sym typeface="Courier New"/>
              </a:rPr>
              <a:t>   </a:t>
            </a:r>
            <a:r>
              <a:rPr b="1" lang="en-GB" sz="1000">
                <a:solidFill>
                  <a:srgbClr val="383838"/>
                </a:solidFill>
                <a:highlight>
                  <a:srgbClr val="FFFFFF"/>
                </a:highlight>
                <a:latin typeface="Courier New"/>
                <a:ea typeface="Courier New"/>
                <a:cs typeface="Courier New"/>
                <a:sym typeface="Courier New"/>
              </a:rPr>
              <a:t>[</a:t>
            </a:r>
            <a:r>
              <a:rPr b="1" lang="en-GB" sz="1000">
                <a:solidFill>
                  <a:srgbClr val="6B2FBA"/>
                </a:solidFill>
                <a:highlight>
                  <a:srgbClr val="FFFFFF"/>
                </a:highlight>
                <a:latin typeface="Courier New"/>
                <a:ea typeface="Courier New"/>
                <a:cs typeface="Courier New"/>
                <a:sym typeface="Courier New"/>
              </a:rPr>
              <a:t>Authorize</a:t>
            </a:r>
            <a:r>
              <a:rPr b="1" lang="en-GB" sz="1000">
                <a:solidFill>
                  <a:srgbClr val="383838"/>
                </a:solidFill>
                <a:highlight>
                  <a:srgbClr val="FFFFFF"/>
                </a:highlight>
                <a:latin typeface="Courier New"/>
                <a:ea typeface="Courier New"/>
                <a:cs typeface="Courier New"/>
                <a:sym typeface="Courier New"/>
              </a:rPr>
              <a:t>(</a:t>
            </a:r>
            <a:r>
              <a:rPr b="1" lang="en-GB" sz="1000">
                <a:solidFill>
                  <a:srgbClr val="8C6C41"/>
                </a:solidFill>
                <a:highlight>
                  <a:srgbClr val="FFFFFF"/>
                </a:highlight>
                <a:latin typeface="Courier New"/>
                <a:ea typeface="Courier New"/>
                <a:cs typeface="Courier New"/>
                <a:sym typeface="Courier New"/>
              </a:rPr>
              <a:t>"Aserto"</a:t>
            </a:r>
            <a:r>
              <a:rPr b="1" lang="en-GB" sz="1000">
                <a:solidFill>
                  <a:srgbClr val="383838"/>
                </a:solidFill>
                <a:highlight>
                  <a:srgbClr val="FFFFFF"/>
                </a:highlight>
                <a:latin typeface="Courier New"/>
                <a:ea typeface="Courier New"/>
                <a:cs typeface="Courier New"/>
                <a:sym typeface="Courier New"/>
              </a:rPr>
              <a:t>)]</a:t>
            </a:r>
            <a:endParaRPr b="1" sz="1000">
              <a:solidFill>
                <a:srgbClr val="383838"/>
              </a:solidFill>
              <a:highlight>
                <a:srgbClr val="FFFFFF"/>
              </a:highlight>
              <a:latin typeface="Courier New"/>
              <a:ea typeface="Courier New"/>
              <a:cs typeface="Courier New"/>
              <a:sym typeface="Courier New"/>
            </a:endParaRPr>
          </a:p>
          <a:p>
            <a:pPr indent="0" lvl="0" marL="457200" rtl="0" algn="l">
              <a:spcBef>
                <a:spcPts val="0"/>
              </a:spcBef>
              <a:spcAft>
                <a:spcPts val="0"/>
              </a:spcAft>
              <a:buNone/>
            </a:pPr>
            <a:r>
              <a:rPr lang="en-GB" sz="1000">
                <a:solidFill>
                  <a:srgbClr val="383838"/>
                </a:solidFill>
                <a:highlight>
                  <a:srgbClr val="FFFFFF"/>
                </a:highlight>
                <a:latin typeface="Courier New"/>
                <a:ea typeface="Courier New"/>
                <a:cs typeface="Courier New"/>
                <a:sym typeface="Courier New"/>
              </a:rPr>
              <a:t>   </a:t>
            </a:r>
            <a:r>
              <a:rPr lang="en-GB" sz="1000">
                <a:solidFill>
                  <a:srgbClr val="0F54D6"/>
                </a:solidFill>
                <a:highlight>
                  <a:srgbClr val="FFFFFF"/>
                </a:highlight>
                <a:latin typeface="Courier New"/>
                <a:ea typeface="Courier New"/>
                <a:cs typeface="Courier New"/>
                <a:sym typeface="Courier New"/>
              </a:rPr>
              <a:t>public async </a:t>
            </a:r>
            <a:r>
              <a:rPr lang="en-GB" sz="1000">
                <a:solidFill>
                  <a:srgbClr val="202020"/>
                </a:solidFill>
                <a:highlight>
                  <a:srgbClr val="FFFFFF"/>
                </a:highlight>
                <a:latin typeface="Courier New"/>
                <a:ea typeface="Courier New"/>
                <a:cs typeface="Courier New"/>
                <a:sym typeface="Courier New"/>
              </a:rPr>
              <a:t>Task</a:t>
            </a:r>
            <a:r>
              <a:rPr lang="en-GB" sz="1000">
                <a:solidFill>
                  <a:srgbClr val="383838"/>
                </a:solidFill>
                <a:highlight>
                  <a:srgbClr val="FFFFFF"/>
                </a:highlight>
                <a:latin typeface="Courier New"/>
                <a:ea typeface="Courier New"/>
                <a:cs typeface="Courier New"/>
                <a:sym typeface="Courier New"/>
              </a:rPr>
              <a:t>&lt;</a:t>
            </a:r>
            <a:r>
              <a:rPr lang="en-GB" sz="1000">
                <a:solidFill>
                  <a:srgbClr val="202020"/>
                </a:solidFill>
                <a:highlight>
                  <a:srgbClr val="FFFFFF"/>
                </a:highlight>
                <a:latin typeface="Courier New"/>
                <a:ea typeface="Courier New"/>
                <a:cs typeface="Courier New"/>
                <a:sym typeface="Courier New"/>
              </a:rPr>
              <a:t>IEnumerable</a:t>
            </a:r>
            <a:r>
              <a:rPr lang="en-GB" sz="1000">
                <a:solidFill>
                  <a:srgbClr val="383838"/>
                </a:solidFill>
                <a:highlight>
                  <a:srgbClr val="FFFFFF"/>
                </a:highlight>
                <a:latin typeface="Courier New"/>
                <a:ea typeface="Courier New"/>
                <a:cs typeface="Courier New"/>
                <a:sym typeface="Courier New"/>
              </a:rPr>
              <a:t>&lt;</a:t>
            </a:r>
            <a:r>
              <a:rPr lang="en-GB" sz="1000">
                <a:solidFill>
                  <a:srgbClr val="202020"/>
                </a:solidFill>
                <a:highlight>
                  <a:srgbClr val="FFFFFF"/>
                </a:highlight>
                <a:latin typeface="Courier New"/>
                <a:ea typeface="Courier New"/>
                <a:cs typeface="Courier New"/>
                <a:sym typeface="Courier New"/>
              </a:rPr>
              <a:t>TodoResource</a:t>
            </a:r>
            <a:r>
              <a:rPr lang="en-GB" sz="1000">
                <a:solidFill>
                  <a:srgbClr val="383838"/>
                </a:solidFill>
                <a:highlight>
                  <a:srgbClr val="FFFFFF"/>
                </a:highlight>
                <a:latin typeface="Courier New"/>
                <a:ea typeface="Courier New"/>
                <a:cs typeface="Courier New"/>
                <a:sym typeface="Courier New"/>
              </a:rPr>
              <a:t>&gt;&gt; </a:t>
            </a:r>
            <a:r>
              <a:rPr lang="en-GB" sz="1000">
                <a:solidFill>
                  <a:srgbClr val="00855F"/>
                </a:solidFill>
                <a:highlight>
                  <a:srgbClr val="FFFFFF"/>
                </a:highlight>
                <a:latin typeface="Courier New"/>
                <a:ea typeface="Courier New"/>
                <a:cs typeface="Courier New"/>
                <a:sym typeface="Courier New"/>
              </a:rPr>
              <a:t>GetAllAsync</a:t>
            </a:r>
            <a:r>
              <a:rPr lang="en-GB" sz="1000">
                <a:solidFill>
                  <a:srgbClr val="383838"/>
                </a:solidFill>
                <a:highlight>
                  <a:srgbClr val="FFFFFF"/>
                </a:highlight>
                <a:latin typeface="Courier New"/>
                <a:ea typeface="Courier New"/>
                <a:cs typeface="Courier New"/>
                <a:sym typeface="Courier New"/>
              </a:rPr>
              <a:t>()</a:t>
            </a:r>
            <a:endParaRPr sz="1000">
              <a:solidFill>
                <a:srgbClr val="383838"/>
              </a:solidFill>
              <a:highlight>
                <a:srgbClr val="FFFFFF"/>
              </a:highlight>
              <a:latin typeface="Courier New"/>
              <a:ea typeface="Courier New"/>
              <a:cs typeface="Courier New"/>
              <a:sym typeface="Courier New"/>
            </a:endParaRPr>
          </a:p>
          <a:p>
            <a:pPr indent="0" lvl="0" marL="457200" rtl="0" algn="l">
              <a:spcBef>
                <a:spcPts val="0"/>
              </a:spcBef>
              <a:spcAft>
                <a:spcPts val="0"/>
              </a:spcAft>
              <a:buNone/>
            </a:pPr>
            <a:r>
              <a:rPr lang="en-GB" sz="1000">
                <a:solidFill>
                  <a:srgbClr val="383838"/>
                </a:solidFill>
                <a:highlight>
                  <a:srgbClr val="FFFFFF"/>
                </a:highlight>
                <a:latin typeface="Courier New"/>
                <a:ea typeface="Courier New"/>
                <a:cs typeface="Courier New"/>
                <a:sym typeface="Courier New"/>
              </a:rPr>
              <a:t>   {</a:t>
            </a:r>
            <a:endParaRPr sz="1000">
              <a:solidFill>
                <a:srgbClr val="383838"/>
              </a:solidFill>
              <a:highlight>
                <a:srgbClr val="FFFFFF"/>
              </a:highlight>
              <a:latin typeface="Courier New"/>
              <a:ea typeface="Courier New"/>
              <a:cs typeface="Courier New"/>
              <a:sym typeface="Courier New"/>
            </a:endParaRPr>
          </a:p>
          <a:p>
            <a:pPr indent="0" lvl="0" marL="457200" rtl="0" algn="l">
              <a:spcBef>
                <a:spcPts val="0"/>
              </a:spcBef>
              <a:spcAft>
                <a:spcPts val="0"/>
              </a:spcAft>
              <a:buNone/>
            </a:pPr>
            <a:r>
              <a:rPr lang="en-GB" sz="1000">
                <a:solidFill>
                  <a:srgbClr val="383838"/>
                </a:solidFill>
                <a:highlight>
                  <a:srgbClr val="FFFFFF"/>
                </a:highlight>
                <a:latin typeface="Courier New"/>
                <a:ea typeface="Courier New"/>
                <a:cs typeface="Courier New"/>
                <a:sym typeface="Courier New"/>
              </a:rPr>
              <a:t>       </a:t>
            </a:r>
            <a:r>
              <a:rPr lang="en-GB" sz="1000">
                <a:solidFill>
                  <a:srgbClr val="0F54D6"/>
                </a:solidFill>
                <a:highlight>
                  <a:srgbClr val="FFFFFF"/>
                </a:highlight>
                <a:latin typeface="Courier New"/>
                <a:ea typeface="Courier New"/>
                <a:cs typeface="Courier New"/>
                <a:sym typeface="Courier New"/>
              </a:rPr>
              <a:t>var </a:t>
            </a:r>
            <a:r>
              <a:rPr lang="en-GB" sz="1000">
                <a:solidFill>
                  <a:srgbClr val="383838"/>
                </a:solidFill>
                <a:highlight>
                  <a:srgbClr val="FFFFFF"/>
                </a:highlight>
                <a:latin typeface="Courier New"/>
                <a:ea typeface="Courier New"/>
                <a:cs typeface="Courier New"/>
                <a:sym typeface="Courier New"/>
              </a:rPr>
              <a:t>todos = </a:t>
            </a:r>
            <a:r>
              <a:rPr lang="en-GB" sz="1000">
                <a:solidFill>
                  <a:srgbClr val="0F54D6"/>
                </a:solidFill>
                <a:highlight>
                  <a:srgbClr val="FFFFFF"/>
                </a:highlight>
                <a:latin typeface="Courier New"/>
                <a:ea typeface="Courier New"/>
                <a:cs typeface="Courier New"/>
                <a:sym typeface="Courier New"/>
              </a:rPr>
              <a:t>await </a:t>
            </a:r>
            <a:r>
              <a:rPr lang="en-GB" sz="1000">
                <a:solidFill>
                  <a:srgbClr val="202020"/>
                </a:solidFill>
                <a:highlight>
                  <a:srgbClr val="FFFFFF"/>
                </a:highlight>
                <a:latin typeface="Courier New"/>
                <a:ea typeface="Courier New"/>
                <a:cs typeface="Courier New"/>
                <a:sym typeface="Courier New"/>
              </a:rPr>
              <a:t>_todoService</a:t>
            </a:r>
            <a:r>
              <a:rPr lang="en-GB" sz="1000">
                <a:solidFill>
                  <a:srgbClr val="383838"/>
                </a:solidFill>
                <a:highlight>
                  <a:srgbClr val="FFFFFF"/>
                </a:highlight>
                <a:latin typeface="Courier New"/>
                <a:ea typeface="Courier New"/>
                <a:cs typeface="Courier New"/>
                <a:sym typeface="Courier New"/>
              </a:rPr>
              <a:t>.</a:t>
            </a:r>
            <a:r>
              <a:rPr lang="en-GB" sz="1000">
                <a:solidFill>
                  <a:srgbClr val="202020"/>
                </a:solidFill>
                <a:highlight>
                  <a:srgbClr val="FFFFFF"/>
                </a:highlight>
                <a:latin typeface="Courier New"/>
                <a:ea typeface="Courier New"/>
                <a:cs typeface="Courier New"/>
                <a:sym typeface="Courier New"/>
              </a:rPr>
              <a:t>ListAsync</a:t>
            </a:r>
            <a:r>
              <a:rPr lang="en-GB" sz="1000">
                <a:solidFill>
                  <a:srgbClr val="383838"/>
                </a:solidFill>
                <a:highlight>
                  <a:srgbClr val="FFFFFF"/>
                </a:highlight>
                <a:latin typeface="Courier New"/>
                <a:ea typeface="Courier New"/>
                <a:cs typeface="Courier New"/>
                <a:sym typeface="Courier New"/>
              </a:rPr>
              <a:t>();</a:t>
            </a:r>
            <a:endParaRPr sz="1000">
              <a:solidFill>
                <a:srgbClr val="383838"/>
              </a:solidFill>
              <a:highlight>
                <a:srgbClr val="FFFFFF"/>
              </a:highlight>
              <a:latin typeface="Courier New"/>
              <a:ea typeface="Courier New"/>
              <a:cs typeface="Courier New"/>
              <a:sym typeface="Courier New"/>
            </a:endParaRPr>
          </a:p>
          <a:p>
            <a:pPr indent="0" lvl="0" marL="457200" rtl="0" algn="l">
              <a:spcBef>
                <a:spcPts val="0"/>
              </a:spcBef>
              <a:spcAft>
                <a:spcPts val="0"/>
              </a:spcAft>
              <a:buNone/>
            </a:pPr>
            <a:r>
              <a:rPr lang="en-GB" sz="1000">
                <a:solidFill>
                  <a:srgbClr val="383838"/>
                </a:solidFill>
                <a:highlight>
                  <a:srgbClr val="FFFFFF"/>
                </a:highlight>
                <a:latin typeface="Courier New"/>
                <a:ea typeface="Courier New"/>
                <a:cs typeface="Courier New"/>
                <a:sym typeface="Courier New"/>
              </a:rPr>
              <a:t>       </a:t>
            </a:r>
            <a:r>
              <a:rPr lang="en-GB" sz="1000">
                <a:solidFill>
                  <a:srgbClr val="0F54D6"/>
                </a:solidFill>
                <a:highlight>
                  <a:srgbClr val="FFFFFF"/>
                </a:highlight>
                <a:latin typeface="Courier New"/>
                <a:ea typeface="Courier New"/>
                <a:cs typeface="Courier New"/>
                <a:sym typeface="Courier New"/>
              </a:rPr>
              <a:t>var </a:t>
            </a:r>
            <a:r>
              <a:rPr lang="en-GB" sz="1000">
                <a:solidFill>
                  <a:srgbClr val="383838"/>
                </a:solidFill>
                <a:highlight>
                  <a:srgbClr val="FFFFFF"/>
                </a:highlight>
                <a:latin typeface="Courier New"/>
                <a:ea typeface="Courier New"/>
                <a:cs typeface="Courier New"/>
                <a:sym typeface="Courier New"/>
              </a:rPr>
              <a:t>resources = </a:t>
            </a:r>
            <a:r>
              <a:rPr lang="en-GB" sz="1000">
                <a:solidFill>
                  <a:srgbClr val="202020"/>
                </a:solidFill>
                <a:highlight>
                  <a:srgbClr val="FFFFFF"/>
                </a:highlight>
                <a:latin typeface="Courier New"/>
                <a:ea typeface="Courier New"/>
                <a:cs typeface="Courier New"/>
                <a:sym typeface="Courier New"/>
              </a:rPr>
              <a:t>_mapper</a:t>
            </a:r>
            <a:r>
              <a:rPr lang="en-GB" sz="1000">
                <a:solidFill>
                  <a:srgbClr val="383838"/>
                </a:solidFill>
                <a:highlight>
                  <a:srgbClr val="FFFFFF"/>
                </a:highlight>
                <a:latin typeface="Courier New"/>
                <a:ea typeface="Courier New"/>
                <a:cs typeface="Courier New"/>
                <a:sym typeface="Courier New"/>
              </a:rPr>
              <a:t>.</a:t>
            </a:r>
            <a:r>
              <a:rPr lang="en-GB" sz="1000">
                <a:solidFill>
                  <a:srgbClr val="202020"/>
                </a:solidFill>
                <a:highlight>
                  <a:srgbClr val="FFFFFF"/>
                </a:highlight>
                <a:latin typeface="Courier New"/>
                <a:ea typeface="Courier New"/>
                <a:cs typeface="Courier New"/>
                <a:sym typeface="Courier New"/>
              </a:rPr>
              <a:t>Map</a:t>
            </a:r>
            <a:r>
              <a:rPr lang="en-GB" sz="1000">
                <a:solidFill>
                  <a:srgbClr val="383838"/>
                </a:solidFill>
                <a:highlight>
                  <a:srgbClr val="FFFFFF"/>
                </a:highlight>
                <a:latin typeface="Courier New"/>
                <a:ea typeface="Courier New"/>
                <a:cs typeface="Courier New"/>
                <a:sym typeface="Courier New"/>
              </a:rPr>
              <a:t>&lt;</a:t>
            </a:r>
            <a:r>
              <a:rPr lang="en-GB" sz="1000">
                <a:solidFill>
                  <a:srgbClr val="202020"/>
                </a:solidFill>
                <a:highlight>
                  <a:srgbClr val="FFFFFF"/>
                </a:highlight>
                <a:latin typeface="Courier New"/>
                <a:ea typeface="Courier New"/>
                <a:cs typeface="Courier New"/>
                <a:sym typeface="Courier New"/>
              </a:rPr>
              <a:t>IEnumerable</a:t>
            </a:r>
            <a:r>
              <a:rPr lang="en-GB" sz="1000">
                <a:solidFill>
                  <a:srgbClr val="383838"/>
                </a:solidFill>
                <a:highlight>
                  <a:srgbClr val="FFFFFF"/>
                </a:highlight>
                <a:latin typeface="Courier New"/>
                <a:ea typeface="Courier New"/>
                <a:cs typeface="Courier New"/>
                <a:sym typeface="Courier New"/>
              </a:rPr>
              <a:t>&lt;</a:t>
            </a:r>
            <a:r>
              <a:rPr lang="en-GB" sz="1000">
                <a:solidFill>
                  <a:srgbClr val="202020"/>
                </a:solidFill>
                <a:highlight>
                  <a:srgbClr val="FFFFFF"/>
                </a:highlight>
                <a:latin typeface="Courier New"/>
                <a:ea typeface="Courier New"/>
                <a:cs typeface="Courier New"/>
                <a:sym typeface="Courier New"/>
              </a:rPr>
              <a:t>Todo</a:t>
            </a:r>
            <a:r>
              <a:rPr lang="en-GB" sz="1000">
                <a:solidFill>
                  <a:srgbClr val="383838"/>
                </a:solidFill>
                <a:highlight>
                  <a:srgbClr val="FFFFFF"/>
                </a:highlight>
                <a:latin typeface="Courier New"/>
                <a:ea typeface="Courier New"/>
                <a:cs typeface="Courier New"/>
                <a:sym typeface="Courier New"/>
              </a:rPr>
              <a:t>&gt;, </a:t>
            </a:r>
            <a:r>
              <a:rPr lang="en-GB" sz="1000">
                <a:solidFill>
                  <a:srgbClr val="202020"/>
                </a:solidFill>
                <a:highlight>
                  <a:srgbClr val="FFFFFF"/>
                </a:highlight>
                <a:latin typeface="Courier New"/>
                <a:ea typeface="Courier New"/>
                <a:cs typeface="Courier New"/>
                <a:sym typeface="Courier New"/>
              </a:rPr>
              <a:t>IEnumerable</a:t>
            </a:r>
            <a:r>
              <a:rPr lang="en-GB" sz="1000">
                <a:solidFill>
                  <a:srgbClr val="383838"/>
                </a:solidFill>
                <a:highlight>
                  <a:srgbClr val="FFFFFF"/>
                </a:highlight>
                <a:latin typeface="Courier New"/>
                <a:ea typeface="Courier New"/>
                <a:cs typeface="Courier New"/>
                <a:sym typeface="Courier New"/>
              </a:rPr>
              <a:t>&lt;</a:t>
            </a:r>
            <a:r>
              <a:rPr lang="en-GB" sz="1000">
                <a:solidFill>
                  <a:srgbClr val="202020"/>
                </a:solidFill>
                <a:highlight>
                  <a:srgbClr val="FFFFFF"/>
                </a:highlight>
                <a:latin typeface="Courier New"/>
                <a:ea typeface="Courier New"/>
                <a:cs typeface="Courier New"/>
                <a:sym typeface="Courier New"/>
              </a:rPr>
              <a:t>TodoResource</a:t>
            </a:r>
            <a:r>
              <a:rPr lang="en-GB" sz="1000">
                <a:solidFill>
                  <a:srgbClr val="383838"/>
                </a:solidFill>
                <a:highlight>
                  <a:srgbClr val="FFFFFF"/>
                </a:highlight>
                <a:latin typeface="Courier New"/>
                <a:ea typeface="Courier New"/>
                <a:cs typeface="Courier New"/>
                <a:sym typeface="Courier New"/>
              </a:rPr>
              <a:t>&gt;&gt;(todos);</a:t>
            </a:r>
            <a:endParaRPr sz="1000">
              <a:solidFill>
                <a:srgbClr val="383838"/>
              </a:solidFill>
              <a:highlight>
                <a:srgbClr val="FFFFFF"/>
              </a:highlight>
              <a:latin typeface="Courier New"/>
              <a:ea typeface="Courier New"/>
              <a:cs typeface="Courier New"/>
              <a:sym typeface="Courier New"/>
            </a:endParaRPr>
          </a:p>
          <a:p>
            <a:pPr indent="0" lvl="0" marL="457200" rtl="0" algn="l">
              <a:spcBef>
                <a:spcPts val="0"/>
              </a:spcBef>
              <a:spcAft>
                <a:spcPts val="0"/>
              </a:spcAft>
              <a:buNone/>
            </a:pPr>
            <a:r>
              <a:rPr lang="en-GB" sz="1000">
                <a:solidFill>
                  <a:srgbClr val="383838"/>
                </a:solidFill>
                <a:highlight>
                  <a:srgbClr val="FFFFFF"/>
                </a:highlight>
                <a:latin typeface="Courier New"/>
                <a:ea typeface="Courier New"/>
                <a:cs typeface="Courier New"/>
                <a:sym typeface="Courier New"/>
              </a:rPr>
              <a:t>       </a:t>
            </a:r>
            <a:r>
              <a:rPr lang="en-GB" sz="1000">
                <a:solidFill>
                  <a:srgbClr val="0F54D6"/>
                </a:solidFill>
                <a:highlight>
                  <a:srgbClr val="FFFFFF"/>
                </a:highlight>
                <a:latin typeface="Courier New"/>
                <a:ea typeface="Courier New"/>
                <a:cs typeface="Courier New"/>
                <a:sym typeface="Courier New"/>
              </a:rPr>
              <a:t>return </a:t>
            </a:r>
            <a:r>
              <a:rPr lang="en-GB" sz="1000">
                <a:solidFill>
                  <a:srgbClr val="383838"/>
                </a:solidFill>
                <a:highlight>
                  <a:srgbClr val="FFFFFF"/>
                </a:highlight>
                <a:latin typeface="Courier New"/>
                <a:ea typeface="Courier New"/>
                <a:cs typeface="Courier New"/>
                <a:sym typeface="Courier New"/>
              </a:rPr>
              <a:t>resources;</a:t>
            </a:r>
            <a:endParaRPr sz="1000">
              <a:solidFill>
                <a:srgbClr val="383838"/>
              </a:solidFill>
              <a:highlight>
                <a:srgbClr val="FFFFFF"/>
              </a:highlight>
              <a:latin typeface="Courier New"/>
              <a:ea typeface="Courier New"/>
              <a:cs typeface="Courier New"/>
              <a:sym typeface="Courier New"/>
            </a:endParaRPr>
          </a:p>
          <a:p>
            <a:pPr indent="0" lvl="0" marL="457200" rtl="0" algn="l">
              <a:spcBef>
                <a:spcPts val="0"/>
              </a:spcBef>
              <a:spcAft>
                <a:spcPts val="0"/>
              </a:spcAft>
              <a:buNone/>
            </a:pPr>
            <a:r>
              <a:rPr lang="en-GB" sz="1000">
                <a:solidFill>
                  <a:srgbClr val="383838"/>
                </a:solidFill>
                <a:highlight>
                  <a:srgbClr val="FFFFFF"/>
                </a:highlight>
                <a:latin typeface="Courier New"/>
                <a:ea typeface="Courier New"/>
                <a:cs typeface="Courier New"/>
                <a:sym typeface="Courier New"/>
              </a:rPr>
              <a:t>   }</a:t>
            </a:r>
            <a:endParaRPr sz="1000">
              <a:solidFill>
                <a:srgbClr val="383838"/>
              </a:solidFill>
              <a:highlight>
                <a:srgbClr val="FFFFFF"/>
              </a:highlight>
              <a:latin typeface="Courier New"/>
              <a:ea typeface="Courier New"/>
              <a:cs typeface="Courier New"/>
              <a:sym typeface="Courier New"/>
            </a:endParaRPr>
          </a:p>
          <a:p>
            <a:pPr indent="0" lvl="0" marL="457200" rtl="0" algn="l">
              <a:spcBef>
                <a:spcPts val="0"/>
              </a:spcBef>
              <a:spcAft>
                <a:spcPts val="0"/>
              </a:spcAft>
              <a:buNone/>
            </a:pPr>
            <a:r>
              <a:rPr lang="en-GB" sz="1000">
                <a:solidFill>
                  <a:srgbClr val="383838"/>
                </a:solidFill>
                <a:highlight>
                  <a:srgbClr val="FFFFFF"/>
                </a:highlight>
                <a:latin typeface="Courier New"/>
                <a:ea typeface="Courier New"/>
                <a:cs typeface="Courier New"/>
                <a:sym typeface="Courier New"/>
              </a:rPr>
              <a:t>}</a:t>
            </a:r>
            <a:endParaRPr sz="1000">
              <a:solidFill>
                <a:srgbClr val="383838"/>
              </a:solidFill>
              <a:highlight>
                <a:srgbClr val="FFFFFF"/>
              </a:highlight>
              <a:latin typeface="Courier New"/>
              <a:ea typeface="Courier New"/>
              <a:cs typeface="Courier New"/>
              <a:sym typeface="Courier New"/>
            </a:endParaRPr>
          </a:p>
          <a:p>
            <a:pPr indent="0" lvl="0" marL="457200" rtl="0" algn="l">
              <a:spcBef>
                <a:spcPts val="0"/>
              </a:spcBef>
              <a:spcAft>
                <a:spcPts val="0"/>
              </a:spcAft>
              <a:buNone/>
            </a:pPr>
            <a:r>
              <a:t/>
            </a:r>
            <a:endParaRPr sz="1000">
              <a:solidFill>
                <a:srgbClr val="0F54D6"/>
              </a:solidFill>
              <a:highlight>
                <a:srgbClr val="FFFFFF"/>
              </a:highlight>
              <a:latin typeface="Courier New"/>
              <a:ea typeface="Courier New"/>
              <a:cs typeface="Courier New"/>
              <a:sym typeface="Courier New"/>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1" name="Shape 701"/>
        <p:cNvGrpSpPr/>
        <p:nvPr/>
      </p:nvGrpSpPr>
      <p:grpSpPr>
        <a:xfrm>
          <a:off x="0" y="0"/>
          <a:ext cx="0" cy="0"/>
          <a:chOff x="0" y="0"/>
          <a:chExt cx="0" cy="0"/>
        </a:xfrm>
      </p:grpSpPr>
      <p:pic>
        <p:nvPicPr>
          <p:cNvPr id="702" name="Google Shape;702;p86"/>
          <p:cNvPicPr preferRelativeResize="0"/>
          <p:nvPr/>
        </p:nvPicPr>
        <p:blipFill>
          <a:blip r:embed="rId3">
            <a:alphaModFix/>
          </a:blip>
          <a:stretch>
            <a:fillRect/>
          </a:stretch>
        </p:blipFill>
        <p:spPr>
          <a:xfrm>
            <a:off x="0" y="0"/>
            <a:ext cx="1196575" cy="1196575"/>
          </a:xfrm>
          <a:prstGeom prst="rect">
            <a:avLst/>
          </a:prstGeom>
          <a:noFill/>
          <a:ln>
            <a:noFill/>
          </a:ln>
        </p:spPr>
      </p:pic>
      <p:sp>
        <p:nvSpPr>
          <p:cNvPr id="703" name="Google Shape;703;p86"/>
          <p:cNvSpPr txBox="1"/>
          <p:nvPr/>
        </p:nvSpPr>
        <p:spPr>
          <a:xfrm>
            <a:off x="1912825" y="205200"/>
            <a:ext cx="5914200" cy="646500"/>
          </a:xfrm>
          <a:prstGeom prst="rect">
            <a:avLst/>
          </a:prstGeom>
          <a:noFill/>
          <a:ln>
            <a:noFill/>
          </a:ln>
        </p:spPr>
        <p:txBody>
          <a:bodyPr anchorCtr="0" anchor="t" bIns="91425" lIns="91425" spcFirstLastPara="1" rIns="91425" wrap="square" tIns="91425">
            <a:spAutoFit/>
          </a:bodyPr>
          <a:lstStyle/>
          <a:p>
            <a:pPr indent="0" lvl="0" marL="1371600" rtl="0" algn="l">
              <a:spcBef>
                <a:spcPts val="0"/>
              </a:spcBef>
              <a:spcAft>
                <a:spcPts val="0"/>
              </a:spcAft>
              <a:buNone/>
            </a:pPr>
            <a:r>
              <a:rPr lang="en-GB" sz="3000">
                <a:solidFill>
                  <a:srgbClr val="2D2D2D"/>
                </a:solidFill>
                <a:latin typeface="Sofia Sans Extra Condensed SemiBold"/>
                <a:ea typeface="Sofia Sans Extra Condensed SemiBold"/>
                <a:cs typeface="Sofia Sans Extra Condensed SemiBold"/>
                <a:sym typeface="Sofia Sans Extra Condensed SemiBold"/>
              </a:rPr>
              <a:t>FreshBooks - Unrequited Vision</a:t>
            </a:r>
            <a:endParaRPr sz="3000">
              <a:solidFill>
                <a:srgbClr val="2D2D2D"/>
              </a:solidFill>
              <a:latin typeface="Sofia Sans Extra Condensed SemiBold"/>
              <a:ea typeface="Sofia Sans Extra Condensed SemiBold"/>
              <a:cs typeface="Sofia Sans Extra Condensed SemiBold"/>
              <a:sym typeface="Sofia Sans Extra Condensed SemiBold"/>
            </a:endParaRPr>
          </a:p>
        </p:txBody>
      </p:sp>
      <p:sp>
        <p:nvSpPr>
          <p:cNvPr id="704" name="Google Shape;704;p86"/>
          <p:cNvSpPr txBox="1"/>
          <p:nvPr/>
        </p:nvSpPr>
        <p:spPr>
          <a:xfrm>
            <a:off x="178125" y="1018325"/>
            <a:ext cx="8782200" cy="3387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Clr>
                <a:schemeClr val="dk1"/>
              </a:buClr>
              <a:buSzPts val="1100"/>
              <a:buFont typeface="Arial"/>
              <a:buNone/>
            </a:pPr>
            <a:r>
              <a:t/>
            </a:r>
            <a:endParaRPr sz="1000">
              <a:solidFill>
                <a:srgbClr val="383838"/>
              </a:solidFill>
              <a:highlight>
                <a:srgbClr val="FFFFFF"/>
              </a:highlight>
              <a:latin typeface="Courier New"/>
              <a:ea typeface="Courier New"/>
              <a:cs typeface="Courier New"/>
              <a:sym typeface="Courier New"/>
            </a:endParaRPr>
          </a:p>
        </p:txBody>
      </p:sp>
      <p:pic>
        <p:nvPicPr>
          <p:cNvPr id="705" name="Google Shape;705;p86"/>
          <p:cNvPicPr preferRelativeResize="0"/>
          <p:nvPr/>
        </p:nvPicPr>
        <p:blipFill>
          <a:blip r:embed="rId4">
            <a:alphaModFix/>
          </a:blip>
          <a:stretch>
            <a:fillRect/>
          </a:stretch>
        </p:blipFill>
        <p:spPr>
          <a:xfrm>
            <a:off x="2548700" y="1254325"/>
            <a:ext cx="4530040" cy="3481675"/>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9" name="Shape 709"/>
        <p:cNvGrpSpPr/>
        <p:nvPr/>
      </p:nvGrpSpPr>
      <p:grpSpPr>
        <a:xfrm>
          <a:off x="0" y="0"/>
          <a:ext cx="0" cy="0"/>
          <a:chOff x="0" y="0"/>
          <a:chExt cx="0" cy="0"/>
        </a:xfrm>
      </p:grpSpPr>
      <p:pic>
        <p:nvPicPr>
          <p:cNvPr id="710" name="Google Shape;710;p87"/>
          <p:cNvPicPr preferRelativeResize="0"/>
          <p:nvPr/>
        </p:nvPicPr>
        <p:blipFill>
          <a:blip r:embed="rId3">
            <a:alphaModFix/>
          </a:blip>
          <a:stretch>
            <a:fillRect/>
          </a:stretch>
        </p:blipFill>
        <p:spPr>
          <a:xfrm>
            <a:off x="0" y="0"/>
            <a:ext cx="1196575" cy="1196575"/>
          </a:xfrm>
          <a:prstGeom prst="rect">
            <a:avLst/>
          </a:prstGeom>
          <a:noFill/>
          <a:ln>
            <a:noFill/>
          </a:ln>
        </p:spPr>
      </p:pic>
      <p:sp>
        <p:nvSpPr>
          <p:cNvPr id="711" name="Google Shape;711;p87"/>
          <p:cNvSpPr txBox="1"/>
          <p:nvPr/>
        </p:nvSpPr>
        <p:spPr>
          <a:xfrm>
            <a:off x="1912825" y="205200"/>
            <a:ext cx="5914200" cy="646500"/>
          </a:xfrm>
          <a:prstGeom prst="rect">
            <a:avLst/>
          </a:prstGeom>
          <a:noFill/>
          <a:ln>
            <a:noFill/>
          </a:ln>
        </p:spPr>
        <p:txBody>
          <a:bodyPr anchorCtr="0" anchor="t" bIns="91425" lIns="91425" spcFirstLastPara="1" rIns="91425" wrap="square" tIns="91425">
            <a:spAutoFit/>
          </a:bodyPr>
          <a:lstStyle/>
          <a:p>
            <a:pPr indent="0" lvl="0" marL="1371600" rtl="0" algn="l">
              <a:spcBef>
                <a:spcPts val="0"/>
              </a:spcBef>
              <a:spcAft>
                <a:spcPts val="0"/>
              </a:spcAft>
              <a:buNone/>
            </a:pPr>
            <a:r>
              <a:rPr lang="en-GB" sz="3000">
                <a:solidFill>
                  <a:srgbClr val="2D2D2D"/>
                </a:solidFill>
                <a:latin typeface="Sofia Sans Extra Condensed SemiBold"/>
                <a:ea typeface="Sofia Sans Extra Condensed SemiBold"/>
                <a:cs typeface="Sofia Sans Extra Condensed SemiBold"/>
                <a:sym typeface="Sofia Sans Extra Condensed SemiBold"/>
              </a:rPr>
              <a:t>Q &amp; A</a:t>
            </a:r>
            <a:endParaRPr sz="3000">
              <a:solidFill>
                <a:srgbClr val="2D2D2D"/>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5" name="Shape 715"/>
        <p:cNvGrpSpPr/>
        <p:nvPr/>
      </p:nvGrpSpPr>
      <p:grpSpPr>
        <a:xfrm>
          <a:off x="0" y="0"/>
          <a:ext cx="0" cy="0"/>
          <a:chOff x="0" y="0"/>
          <a:chExt cx="0" cy="0"/>
        </a:xfrm>
      </p:grpSpPr>
      <p:pic>
        <p:nvPicPr>
          <p:cNvPr id="716" name="Google Shape;716;p88"/>
          <p:cNvPicPr preferRelativeResize="0"/>
          <p:nvPr/>
        </p:nvPicPr>
        <p:blipFill>
          <a:blip r:embed="rId3">
            <a:alphaModFix/>
          </a:blip>
          <a:stretch>
            <a:fillRect/>
          </a:stretch>
        </p:blipFill>
        <p:spPr>
          <a:xfrm>
            <a:off x="0" y="0"/>
            <a:ext cx="1196575" cy="1196575"/>
          </a:xfrm>
          <a:prstGeom prst="rect">
            <a:avLst/>
          </a:prstGeom>
          <a:noFill/>
          <a:ln>
            <a:noFill/>
          </a:ln>
        </p:spPr>
      </p:pic>
      <p:sp>
        <p:nvSpPr>
          <p:cNvPr id="717" name="Google Shape;717;p88"/>
          <p:cNvSpPr txBox="1"/>
          <p:nvPr/>
        </p:nvSpPr>
        <p:spPr>
          <a:xfrm>
            <a:off x="2262325" y="211025"/>
            <a:ext cx="5914200" cy="646500"/>
          </a:xfrm>
          <a:prstGeom prst="rect">
            <a:avLst/>
          </a:prstGeom>
          <a:noFill/>
          <a:ln>
            <a:noFill/>
          </a:ln>
        </p:spPr>
        <p:txBody>
          <a:bodyPr anchorCtr="0" anchor="t" bIns="91425" lIns="91425" spcFirstLastPara="1" rIns="91425" wrap="square" tIns="91425">
            <a:spAutoFit/>
          </a:bodyPr>
          <a:lstStyle/>
          <a:p>
            <a:pPr indent="0" lvl="0" marL="1371600" rtl="0" algn="l">
              <a:spcBef>
                <a:spcPts val="0"/>
              </a:spcBef>
              <a:spcAft>
                <a:spcPts val="0"/>
              </a:spcAft>
              <a:buNone/>
            </a:pPr>
            <a:r>
              <a:rPr lang="en-GB" sz="3000">
                <a:solidFill>
                  <a:srgbClr val="2D2D2D"/>
                </a:solidFill>
                <a:latin typeface="Sofia Sans Extra Condensed SemiBold"/>
                <a:ea typeface="Sofia Sans Extra Condensed SemiBold"/>
                <a:cs typeface="Sofia Sans Extra Condensed SemiBold"/>
                <a:sym typeface="Sofia Sans Extra Condensed SemiBold"/>
              </a:rPr>
              <a:t>The End</a:t>
            </a:r>
            <a:endParaRPr sz="3000">
              <a:solidFill>
                <a:srgbClr val="2D2D2D"/>
              </a:solidFill>
              <a:latin typeface="Sofia Sans Extra Condensed SemiBold"/>
              <a:ea typeface="Sofia Sans Extra Condensed SemiBold"/>
              <a:cs typeface="Sofia Sans Extra Condensed SemiBold"/>
              <a:sym typeface="Sofia Sans Extra Condensed SemiBold"/>
            </a:endParaRPr>
          </a:p>
        </p:txBody>
      </p:sp>
      <p:pic>
        <p:nvPicPr>
          <p:cNvPr id="718" name="Google Shape;718;p88"/>
          <p:cNvPicPr preferRelativeResize="0"/>
          <p:nvPr/>
        </p:nvPicPr>
        <p:blipFill>
          <a:blip r:embed="rId4">
            <a:alphaModFix/>
          </a:blip>
          <a:stretch>
            <a:fillRect/>
          </a:stretch>
        </p:blipFill>
        <p:spPr>
          <a:xfrm>
            <a:off x="2311988" y="1027927"/>
            <a:ext cx="4428775" cy="1860075"/>
          </a:xfrm>
          <a:prstGeom prst="rect">
            <a:avLst/>
          </a:prstGeom>
          <a:noFill/>
          <a:ln>
            <a:noFill/>
          </a:ln>
        </p:spPr>
      </p:pic>
      <p:sp>
        <p:nvSpPr>
          <p:cNvPr id="719" name="Google Shape;719;p88"/>
          <p:cNvSpPr txBox="1"/>
          <p:nvPr/>
        </p:nvSpPr>
        <p:spPr>
          <a:xfrm>
            <a:off x="1751425" y="3617350"/>
            <a:ext cx="64251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GB" sz="2500">
                <a:solidFill>
                  <a:srgbClr val="2D2D2D"/>
                </a:solidFill>
                <a:latin typeface="Sofia Sans Extra Condensed SemiBold"/>
                <a:ea typeface="Sofia Sans Extra Condensed SemiBold"/>
                <a:cs typeface="Sofia Sans Extra Condensed SemiBold"/>
                <a:sym typeface="Sofia Sans Extra Condensed SemiBold"/>
              </a:rPr>
              <a:t>There are solutions out there. No need to jump out of buildings!</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3" name="Shape 723"/>
        <p:cNvGrpSpPr/>
        <p:nvPr/>
      </p:nvGrpSpPr>
      <p:grpSpPr>
        <a:xfrm>
          <a:off x="0" y="0"/>
          <a:ext cx="0" cy="0"/>
          <a:chOff x="0" y="0"/>
          <a:chExt cx="0" cy="0"/>
        </a:xfrm>
      </p:grpSpPr>
      <p:pic>
        <p:nvPicPr>
          <p:cNvPr id="724" name="Google Shape;724;p89"/>
          <p:cNvPicPr preferRelativeResize="0"/>
          <p:nvPr/>
        </p:nvPicPr>
        <p:blipFill>
          <a:blip r:embed="rId3">
            <a:alphaModFix/>
          </a:blip>
          <a:stretch>
            <a:fillRect/>
          </a:stretch>
        </p:blipFill>
        <p:spPr>
          <a:xfrm>
            <a:off x="0" y="0"/>
            <a:ext cx="1196575" cy="1196575"/>
          </a:xfrm>
          <a:prstGeom prst="rect">
            <a:avLst/>
          </a:prstGeom>
          <a:noFill/>
          <a:ln>
            <a:noFill/>
          </a:ln>
        </p:spPr>
      </p:pic>
      <p:sp>
        <p:nvSpPr>
          <p:cNvPr id="725" name="Google Shape;725;p89"/>
          <p:cNvSpPr txBox="1"/>
          <p:nvPr/>
        </p:nvSpPr>
        <p:spPr>
          <a:xfrm>
            <a:off x="1337800" y="927375"/>
            <a:ext cx="74733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i="1" sz="1000">
              <a:solidFill>
                <a:srgbClr val="8C8C8C"/>
              </a:solidFill>
              <a:highlight>
                <a:srgbClr val="FCF4D4"/>
              </a:highlight>
              <a:latin typeface="Courier New"/>
              <a:ea typeface="Courier New"/>
              <a:cs typeface="Courier New"/>
              <a:sym typeface="Courier New"/>
            </a:endParaRPr>
          </a:p>
        </p:txBody>
      </p:sp>
      <p:sp>
        <p:nvSpPr>
          <p:cNvPr id="726" name="Google Shape;726;p89"/>
          <p:cNvSpPr txBox="1"/>
          <p:nvPr/>
        </p:nvSpPr>
        <p:spPr>
          <a:xfrm>
            <a:off x="3684325" y="199900"/>
            <a:ext cx="1859100" cy="5694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GB" sz="2500">
                <a:solidFill>
                  <a:srgbClr val="2D2D2D"/>
                </a:solidFill>
                <a:latin typeface="Sofia Sans Extra Condensed SemiBold"/>
                <a:ea typeface="Sofia Sans Extra Condensed SemiBold"/>
                <a:cs typeface="Sofia Sans Extra Condensed SemiBold"/>
                <a:sym typeface="Sofia Sans Extra Condensed SemiBold"/>
              </a:rPr>
              <a:t>References</a:t>
            </a:r>
            <a:endParaRPr sz="2500">
              <a:solidFill>
                <a:srgbClr val="2D2D2D"/>
              </a:solidFill>
              <a:latin typeface="Sofia Sans Extra Condensed SemiBold"/>
              <a:ea typeface="Sofia Sans Extra Condensed SemiBold"/>
              <a:cs typeface="Sofia Sans Extra Condensed SemiBold"/>
              <a:sym typeface="Sofia Sans Extra Condensed SemiBold"/>
            </a:endParaRPr>
          </a:p>
        </p:txBody>
      </p:sp>
      <p:sp>
        <p:nvSpPr>
          <p:cNvPr id="727" name="Google Shape;727;p89"/>
          <p:cNvSpPr txBox="1"/>
          <p:nvPr/>
        </p:nvSpPr>
        <p:spPr>
          <a:xfrm>
            <a:off x="635125" y="1136050"/>
            <a:ext cx="8283300" cy="31401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Clr>
                <a:schemeClr val="dk1"/>
              </a:buClr>
              <a:buSzPts val="1200"/>
              <a:buChar char="●"/>
            </a:pPr>
            <a:r>
              <a:rPr lang="en-GB" sz="1200" u="sng">
                <a:solidFill>
                  <a:schemeClr val="hlink"/>
                </a:solidFill>
                <a:hlinkClick r:id="rId4"/>
              </a:rPr>
              <a:t>https://www.permit.io/blog/what-is-abac</a:t>
            </a:r>
            <a:endParaRPr sz="1200">
              <a:solidFill>
                <a:schemeClr val="dk1"/>
              </a:solidFill>
            </a:endParaRPr>
          </a:p>
          <a:p>
            <a:pPr indent="-304800" lvl="0" marL="457200" rtl="0" algn="l">
              <a:spcBef>
                <a:spcPts val="0"/>
              </a:spcBef>
              <a:spcAft>
                <a:spcPts val="0"/>
              </a:spcAft>
              <a:buClr>
                <a:schemeClr val="dk1"/>
              </a:buClr>
              <a:buSzPts val="1200"/>
              <a:buChar char="●"/>
            </a:pPr>
            <a:r>
              <a:rPr lang="en-GB" sz="1200" u="sng">
                <a:solidFill>
                  <a:schemeClr val="hlink"/>
                </a:solidFill>
                <a:hlinkClick r:id="rId5"/>
              </a:rPr>
              <a:t>https://www.permit.io/blog/what-is-rebac</a:t>
            </a:r>
            <a:endParaRPr sz="1200">
              <a:solidFill>
                <a:schemeClr val="dk1"/>
              </a:solidFill>
            </a:endParaRPr>
          </a:p>
          <a:p>
            <a:pPr indent="-304800" lvl="0" marL="457200" rtl="0" algn="l">
              <a:spcBef>
                <a:spcPts val="0"/>
              </a:spcBef>
              <a:spcAft>
                <a:spcPts val="0"/>
              </a:spcAft>
              <a:buClr>
                <a:schemeClr val="dk1"/>
              </a:buClr>
              <a:buSzPts val="1200"/>
              <a:buChar char="●"/>
            </a:pPr>
            <a:r>
              <a:rPr lang="en-GB" sz="1200" u="sng">
                <a:solidFill>
                  <a:schemeClr val="hlink"/>
                </a:solidFill>
                <a:hlinkClick r:id="rId6"/>
              </a:rPr>
              <a:t>https://permify.co/post/relationship-based-access-control-rebac/</a:t>
            </a:r>
            <a:endParaRPr sz="1200">
              <a:solidFill>
                <a:schemeClr val="dk1"/>
              </a:solidFill>
            </a:endParaRPr>
          </a:p>
          <a:p>
            <a:pPr indent="-304800" lvl="0" marL="457200" rtl="0" algn="l">
              <a:spcBef>
                <a:spcPts val="0"/>
              </a:spcBef>
              <a:spcAft>
                <a:spcPts val="0"/>
              </a:spcAft>
              <a:buClr>
                <a:schemeClr val="dk1"/>
              </a:buClr>
              <a:buSzPts val="1200"/>
              <a:buChar char="●"/>
            </a:pPr>
            <a:r>
              <a:rPr lang="en-GB" sz="1200" u="sng">
                <a:solidFill>
                  <a:schemeClr val="hlink"/>
                </a:solidFill>
                <a:hlinkClick r:id="rId7"/>
              </a:rPr>
              <a:t>https://www.osohq.com/academy/relationship-based-access-control-rebac</a:t>
            </a:r>
            <a:endParaRPr sz="1200">
              <a:solidFill>
                <a:schemeClr val="dk1"/>
              </a:solidFill>
            </a:endParaRPr>
          </a:p>
          <a:p>
            <a:pPr indent="-304800" lvl="0" marL="457200" rtl="0" algn="l">
              <a:spcBef>
                <a:spcPts val="0"/>
              </a:spcBef>
              <a:spcAft>
                <a:spcPts val="0"/>
              </a:spcAft>
              <a:buClr>
                <a:schemeClr val="dk1"/>
              </a:buClr>
              <a:buSzPts val="1200"/>
              <a:buChar char="●"/>
            </a:pPr>
            <a:r>
              <a:rPr lang="en-GB" sz="1200" u="sng">
                <a:solidFill>
                  <a:schemeClr val="hlink"/>
                </a:solidFill>
                <a:hlinkClick r:id="rId8"/>
              </a:rPr>
              <a:t>https://www.descope.com/learn/post/rebac</a:t>
            </a:r>
            <a:endParaRPr sz="1200">
              <a:solidFill>
                <a:schemeClr val="dk1"/>
              </a:solidFill>
            </a:endParaRPr>
          </a:p>
          <a:p>
            <a:pPr indent="-304800" lvl="0" marL="457200" rtl="0" algn="l">
              <a:spcBef>
                <a:spcPts val="0"/>
              </a:spcBef>
              <a:spcAft>
                <a:spcPts val="0"/>
              </a:spcAft>
              <a:buClr>
                <a:schemeClr val="dk1"/>
              </a:buClr>
              <a:buSzPts val="1200"/>
              <a:buChar char="●"/>
            </a:pPr>
            <a:r>
              <a:rPr lang="en-GB" sz="1200" u="sng">
                <a:solidFill>
                  <a:schemeClr val="hlink"/>
                </a:solidFill>
                <a:hlinkClick r:id="rId9"/>
              </a:rPr>
              <a:t>https://zanzibar.tech/2Dy8fNih7E:m:1Y</a:t>
            </a:r>
            <a:endParaRPr sz="1200">
              <a:solidFill>
                <a:schemeClr val="dk1"/>
              </a:solidFill>
            </a:endParaRPr>
          </a:p>
          <a:p>
            <a:pPr indent="-304800" lvl="0" marL="457200" rtl="0" algn="l">
              <a:spcBef>
                <a:spcPts val="0"/>
              </a:spcBef>
              <a:spcAft>
                <a:spcPts val="0"/>
              </a:spcAft>
              <a:buClr>
                <a:schemeClr val="dk1"/>
              </a:buClr>
              <a:buSzPts val="1200"/>
              <a:buChar char="●"/>
            </a:pPr>
            <a:r>
              <a:rPr lang="en-GB" sz="1200" u="sng">
                <a:solidFill>
                  <a:schemeClr val="hlink"/>
                </a:solidFill>
                <a:hlinkClick r:id="rId10"/>
              </a:rPr>
              <a:t>https://authzed.com/blog/what-is-google-zanzibar</a:t>
            </a:r>
            <a:endParaRPr sz="1200">
              <a:solidFill>
                <a:schemeClr val="dk1"/>
              </a:solidFill>
            </a:endParaRPr>
          </a:p>
          <a:p>
            <a:pPr indent="-304800" lvl="0" marL="457200" rtl="0" algn="l">
              <a:spcBef>
                <a:spcPts val="0"/>
              </a:spcBef>
              <a:spcAft>
                <a:spcPts val="0"/>
              </a:spcAft>
              <a:buClr>
                <a:schemeClr val="dk1"/>
              </a:buClr>
              <a:buSzPts val="1200"/>
              <a:buChar char="●"/>
            </a:pPr>
            <a:r>
              <a:rPr lang="en-GB" sz="1200" u="sng">
                <a:solidFill>
                  <a:schemeClr val="hlink"/>
                </a:solidFill>
                <a:hlinkClick r:id="rId11"/>
              </a:rPr>
              <a:t>https://workos.com/blog/what-is-rebac-relationship-based-access-control</a:t>
            </a:r>
            <a:endParaRPr sz="1200">
              <a:solidFill>
                <a:schemeClr val="dk1"/>
              </a:solidFill>
            </a:endParaRPr>
          </a:p>
          <a:p>
            <a:pPr indent="-304800" lvl="0" marL="457200" rtl="0" algn="l">
              <a:spcBef>
                <a:spcPts val="0"/>
              </a:spcBef>
              <a:spcAft>
                <a:spcPts val="0"/>
              </a:spcAft>
              <a:buClr>
                <a:schemeClr val="dk1"/>
              </a:buClr>
              <a:buSzPts val="1200"/>
              <a:buChar char="●"/>
            </a:pPr>
            <a:r>
              <a:rPr lang="en-GB" sz="1200" u="sng">
                <a:solidFill>
                  <a:schemeClr val="hlink"/>
                </a:solidFill>
                <a:hlinkClick r:id="rId12"/>
              </a:rPr>
              <a:t>https://www.permit.io/blog/conditions-vs-relationships-choosing-between-abac-and-rebac</a:t>
            </a:r>
            <a:endParaRPr sz="1200">
              <a:solidFill>
                <a:schemeClr val="dk1"/>
              </a:solidFill>
            </a:endParaRPr>
          </a:p>
          <a:p>
            <a:pPr indent="-304800" lvl="0" marL="457200" rtl="0" algn="l">
              <a:spcBef>
                <a:spcPts val="0"/>
              </a:spcBef>
              <a:spcAft>
                <a:spcPts val="0"/>
              </a:spcAft>
              <a:buClr>
                <a:schemeClr val="dk1"/>
              </a:buClr>
              <a:buSzPts val="1200"/>
              <a:buChar char="●"/>
            </a:pPr>
            <a:r>
              <a:rPr lang="en-GB" sz="1200" u="sng">
                <a:solidFill>
                  <a:schemeClr val="hlink"/>
                </a:solidFill>
                <a:hlinkClick r:id="rId13"/>
              </a:rPr>
              <a:t>https://www.descope.com/blog/post/rbac-vs-rebac</a:t>
            </a:r>
            <a:endParaRPr sz="1200">
              <a:solidFill>
                <a:schemeClr val="dk1"/>
              </a:solidFill>
            </a:endParaRPr>
          </a:p>
          <a:p>
            <a:pPr indent="-304800" lvl="0" marL="457200" rtl="0" algn="l">
              <a:spcBef>
                <a:spcPts val="0"/>
              </a:spcBef>
              <a:spcAft>
                <a:spcPts val="0"/>
              </a:spcAft>
              <a:buClr>
                <a:schemeClr val="dk1"/>
              </a:buClr>
              <a:buSzPts val="1200"/>
              <a:buChar char="●"/>
            </a:pPr>
            <a:r>
              <a:rPr lang="en-GB" sz="1200" u="sng">
                <a:solidFill>
                  <a:schemeClr val="hlink"/>
                </a:solidFill>
                <a:hlinkClick r:id="rId14"/>
              </a:rPr>
              <a:t>https://www.aserto.com/blog/abac-vs-rebac-fine-grained-access-control</a:t>
            </a:r>
            <a:endParaRPr sz="1200">
              <a:solidFill>
                <a:schemeClr val="dk1"/>
              </a:solidFill>
            </a:endParaRPr>
          </a:p>
          <a:p>
            <a:pPr indent="-304800" lvl="0" marL="457200" rtl="0" algn="l">
              <a:spcBef>
                <a:spcPts val="0"/>
              </a:spcBef>
              <a:spcAft>
                <a:spcPts val="0"/>
              </a:spcAft>
              <a:buClr>
                <a:schemeClr val="dk1"/>
              </a:buClr>
              <a:buSzPts val="1200"/>
              <a:buChar char="●"/>
            </a:pPr>
            <a:r>
              <a:rPr lang="en-GB" sz="1200" u="sng">
                <a:solidFill>
                  <a:schemeClr val="hlink"/>
                </a:solidFill>
                <a:hlinkClick r:id="rId15"/>
              </a:rPr>
              <a:t>https://www.youtube.com/watch?v=oW4QRTke-Oc</a:t>
            </a:r>
            <a:endParaRPr sz="1200">
              <a:solidFill>
                <a:schemeClr val="dk1"/>
              </a:solidFill>
            </a:endParaRPr>
          </a:p>
          <a:p>
            <a:pPr indent="-304800" lvl="0" marL="457200" rtl="0" algn="l">
              <a:spcBef>
                <a:spcPts val="0"/>
              </a:spcBef>
              <a:spcAft>
                <a:spcPts val="0"/>
              </a:spcAft>
              <a:buClr>
                <a:schemeClr val="dk1"/>
              </a:buClr>
              <a:buSzPts val="1200"/>
              <a:buChar char="●"/>
            </a:pPr>
            <a:r>
              <a:rPr lang="en-GB" sz="1200" u="sng">
                <a:solidFill>
                  <a:schemeClr val="hlink"/>
                </a:solidFill>
                <a:hlinkClick r:id="rId16"/>
              </a:rPr>
              <a:t>https://www.youtube.com/watch?v=qn6c-XNLdqw</a:t>
            </a:r>
            <a:endParaRPr sz="1200">
              <a:solidFill>
                <a:schemeClr val="dk1"/>
              </a:solidFill>
            </a:endParaRPr>
          </a:p>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t/>
            </a:r>
            <a:endParaRPr sz="1200">
              <a:solidFill>
                <a:schemeClr val="dk1"/>
              </a:solidFill>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1" name="Shape 731"/>
        <p:cNvGrpSpPr/>
        <p:nvPr/>
      </p:nvGrpSpPr>
      <p:grpSpPr>
        <a:xfrm>
          <a:off x="0" y="0"/>
          <a:ext cx="0" cy="0"/>
          <a:chOff x="0" y="0"/>
          <a:chExt cx="0" cy="0"/>
        </a:xfrm>
      </p:grpSpPr>
      <p:sp>
        <p:nvSpPr>
          <p:cNvPr id="732" name="Google Shape;732;p90"/>
          <p:cNvSpPr/>
          <p:nvPr>
            <p:ph idx="2" type="pic"/>
          </p:nvPr>
        </p:nvSpPr>
        <p:spPr>
          <a:xfrm>
            <a:off x="632801" y="1273628"/>
            <a:ext cx="2890200" cy="3870000"/>
          </a:xfrm>
          <a:prstGeom prst="rect">
            <a:avLst/>
          </a:prstGeom>
        </p:spPr>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9" name="Shape 189"/>
        <p:cNvGrpSpPr/>
        <p:nvPr/>
      </p:nvGrpSpPr>
      <p:grpSpPr>
        <a:xfrm>
          <a:off x="0" y="0"/>
          <a:ext cx="0" cy="0"/>
          <a:chOff x="0" y="0"/>
          <a:chExt cx="0" cy="0"/>
        </a:xfrm>
      </p:grpSpPr>
      <p:pic>
        <p:nvPicPr>
          <p:cNvPr descr="A close up of a paper&#10;&#10;Description automatically generated" id="190" name="Google Shape;190;p30"/>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descr="A black and white film strip&#10;&#10;Description automatically generated" id="191" name="Google Shape;191;p30"/>
          <p:cNvPicPr preferRelativeResize="0"/>
          <p:nvPr/>
        </p:nvPicPr>
        <p:blipFill rotWithShape="1">
          <a:blip r:embed="rId4">
            <a:alphaModFix/>
          </a:blip>
          <a:srcRect b="0" l="0" r="0" t="0"/>
          <a:stretch/>
        </p:blipFill>
        <p:spPr>
          <a:xfrm>
            <a:off x="0" y="147638"/>
            <a:ext cx="9144000" cy="4848225"/>
          </a:xfrm>
          <a:prstGeom prst="rect">
            <a:avLst/>
          </a:prstGeom>
          <a:noFill/>
          <a:ln>
            <a:noFill/>
          </a:ln>
        </p:spPr>
      </p:pic>
      <p:sp>
        <p:nvSpPr>
          <p:cNvPr id="192" name="Google Shape;192;p30"/>
          <p:cNvSpPr/>
          <p:nvPr/>
        </p:nvSpPr>
        <p:spPr>
          <a:xfrm>
            <a:off x="106806" y="-12"/>
            <a:ext cx="9141600" cy="51435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highlight>
                <a:schemeClr val="dk1"/>
              </a:highlight>
              <a:latin typeface="Calibri"/>
              <a:ea typeface="Calibri"/>
              <a:cs typeface="Calibri"/>
              <a:sym typeface="Calibri"/>
            </a:endParaRPr>
          </a:p>
        </p:txBody>
      </p:sp>
      <p:sp>
        <p:nvSpPr>
          <p:cNvPr id="193" name="Google Shape;193;p30"/>
          <p:cNvSpPr/>
          <p:nvPr/>
        </p:nvSpPr>
        <p:spPr>
          <a:xfrm>
            <a:off x="4364831" y="14763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94" name="Google Shape;194;p30"/>
          <p:cNvSpPr/>
          <p:nvPr/>
        </p:nvSpPr>
        <p:spPr>
          <a:xfrm>
            <a:off x="4386263" y="465347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95" name="Google Shape;195;p30"/>
          <p:cNvSpPr/>
          <p:nvPr/>
        </p:nvSpPr>
        <p:spPr>
          <a:xfrm>
            <a:off x="0" y="161025"/>
            <a:ext cx="5547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196" name="Google Shape;196;p30"/>
          <p:cNvSpPr/>
          <p:nvPr/>
        </p:nvSpPr>
        <p:spPr>
          <a:xfrm>
            <a:off x="7845275" y="161025"/>
            <a:ext cx="6885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197" name="Google Shape;197;p30"/>
          <p:cNvSpPr txBox="1"/>
          <p:nvPr/>
        </p:nvSpPr>
        <p:spPr>
          <a:xfrm>
            <a:off x="1819050" y="1744925"/>
            <a:ext cx="5131200" cy="1293000"/>
          </a:xfrm>
          <a:prstGeom prst="rect">
            <a:avLst/>
          </a:prstGeom>
          <a:noFill/>
          <a:ln cap="flat" cmpd="sng" w="9525">
            <a:solidFill>
              <a:srgbClr val="EDD289"/>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GB" sz="3600">
                <a:solidFill>
                  <a:srgbClr val="2D2D2D"/>
                </a:solidFill>
                <a:latin typeface="Sofia Sans Extra Condensed SemiBold"/>
                <a:ea typeface="Sofia Sans Extra Condensed SemiBold"/>
                <a:cs typeface="Sofia Sans Extra Condensed SemiBold"/>
                <a:sym typeface="Sofia Sans Extra Condensed SemiBold"/>
              </a:rPr>
              <a:t>Introduce a new User Class</a:t>
            </a:r>
            <a:br>
              <a:rPr lang="en-GB" sz="3600">
                <a:solidFill>
                  <a:srgbClr val="2D2D2D"/>
                </a:solidFill>
                <a:latin typeface="Sofia Sans Extra Condensed SemiBold"/>
                <a:ea typeface="Sofia Sans Extra Condensed SemiBold"/>
                <a:cs typeface="Sofia Sans Extra Condensed SemiBold"/>
                <a:sym typeface="Sofia Sans Extra Condensed SemiBold"/>
              </a:rPr>
            </a:br>
            <a:r>
              <a:rPr lang="en-GB" sz="3600">
                <a:solidFill>
                  <a:srgbClr val="2D2D2D"/>
                </a:solidFill>
                <a:latin typeface="Sofia Sans Extra Condensed SemiBold"/>
                <a:ea typeface="Sofia Sans Extra Condensed SemiBold"/>
                <a:cs typeface="Sofia Sans Extra Condensed SemiBold"/>
                <a:sym typeface="Sofia Sans Extra Condensed SemiBold"/>
              </a:rPr>
              <a:t>The FIRM Accountant</a:t>
            </a:r>
            <a:endParaRPr sz="3600">
              <a:solidFill>
                <a:srgbClr val="2D2D2D"/>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1" name="Shape 201"/>
        <p:cNvGrpSpPr/>
        <p:nvPr/>
      </p:nvGrpSpPr>
      <p:grpSpPr>
        <a:xfrm>
          <a:off x="0" y="0"/>
          <a:ext cx="0" cy="0"/>
          <a:chOff x="0" y="0"/>
          <a:chExt cx="0" cy="0"/>
        </a:xfrm>
      </p:grpSpPr>
      <p:pic>
        <p:nvPicPr>
          <p:cNvPr descr="A close up of a paper&#10;&#10;Description automatically generated" id="202" name="Google Shape;202;p31"/>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descr="A black and white film strip&#10;&#10;Description automatically generated" id="203" name="Google Shape;203;p31"/>
          <p:cNvPicPr preferRelativeResize="0"/>
          <p:nvPr/>
        </p:nvPicPr>
        <p:blipFill rotWithShape="1">
          <a:blip r:embed="rId4">
            <a:alphaModFix/>
          </a:blip>
          <a:srcRect b="0" l="0" r="0" t="0"/>
          <a:stretch/>
        </p:blipFill>
        <p:spPr>
          <a:xfrm>
            <a:off x="0" y="147638"/>
            <a:ext cx="9144000" cy="4848225"/>
          </a:xfrm>
          <a:prstGeom prst="rect">
            <a:avLst/>
          </a:prstGeom>
          <a:noFill/>
          <a:ln>
            <a:noFill/>
          </a:ln>
        </p:spPr>
      </p:pic>
      <p:sp>
        <p:nvSpPr>
          <p:cNvPr id="204" name="Google Shape;204;p31"/>
          <p:cNvSpPr/>
          <p:nvPr/>
        </p:nvSpPr>
        <p:spPr>
          <a:xfrm>
            <a:off x="1206" y="-12"/>
            <a:ext cx="9141600" cy="51435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Clr>
                <a:srgbClr val="000000"/>
              </a:buClr>
              <a:buFont typeface="Arial"/>
              <a:buNone/>
            </a:pPr>
            <a:r>
              <a:t/>
            </a:r>
            <a:endParaRPr sz="1400">
              <a:solidFill>
                <a:schemeClr val="lt1"/>
              </a:solidFill>
              <a:highlight>
                <a:schemeClr val="dk1"/>
              </a:highlight>
              <a:latin typeface="Calibri"/>
              <a:ea typeface="Calibri"/>
              <a:cs typeface="Calibri"/>
              <a:sym typeface="Calibri"/>
            </a:endParaRPr>
          </a:p>
        </p:txBody>
      </p:sp>
      <p:sp>
        <p:nvSpPr>
          <p:cNvPr id="205" name="Google Shape;205;p31"/>
          <p:cNvSpPr/>
          <p:nvPr/>
        </p:nvSpPr>
        <p:spPr>
          <a:xfrm>
            <a:off x="4364831" y="14763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06" name="Google Shape;206;p31"/>
          <p:cNvSpPr/>
          <p:nvPr/>
        </p:nvSpPr>
        <p:spPr>
          <a:xfrm>
            <a:off x="4386263" y="465347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07" name="Google Shape;207;p31"/>
          <p:cNvSpPr/>
          <p:nvPr/>
        </p:nvSpPr>
        <p:spPr>
          <a:xfrm>
            <a:off x="0" y="161025"/>
            <a:ext cx="5547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208" name="Google Shape;208;p31"/>
          <p:cNvSpPr/>
          <p:nvPr/>
        </p:nvSpPr>
        <p:spPr>
          <a:xfrm>
            <a:off x="7845275" y="161025"/>
            <a:ext cx="6885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pic>
        <p:nvPicPr>
          <p:cNvPr id="209" name="Google Shape;209;p31"/>
          <p:cNvPicPr preferRelativeResize="0"/>
          <p:nvPr/>
        </p:nvPicPr>
        <p:blipFill>
          <a:blip r:embed="rId5">
            <a:alphaModFix/>
          </a:blip>
          <a:stretch>
            <a:fillRect/>
          </a:stretch>
        </p:blipFill>
        <p:spPr>
          <a:xfrm>
            <a:off x="1263450" y="900250"/>
            <a:ext cx="2518000" cy="3178101"/>
          </a:xfrm>
          <a:prstGeom prst="rect">
            <a:avLst/>
          </a:prstGeom>
          <a:noFill/>
          <a:ln>
            <a:noFill/>
          </a:ln>
        </p:spPr>
      </p:pic>
      <p:sp>
        <p:nvSpPr>
          <p:cNvPr id="210" name="Google Shape;210;p31"/>
          <p:cNvSpPr txBox="1"/>
          <p:nvPr/>
        </p:nvSpPr>
        <p:spPr>
          <a:xfrm>
            <a:off x="4060050" y="1726975"/>
            <a:ext cx="4403700" cy="1293000"/>
          </a:xfrm>
          <a:prstGeom prst="rect">
            <a:avLst/>
          </a:prstGeom>
          <a:noFill/>
          <a:ln cap="flat" cmpd="sng" w="9525">
            <a:solidFill>
              <a:srgbClr val="EDD289"/>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GB" sz="3600">
                <a:solidFill>
                  <a:srgbClr val="2D2D2D"/>
                </a:solidFill>
                <a:latin typeface="Sofia Sans Extra Condensed SemiBold"/>
                <a:ea typeface="Sofia Sans Extra Condensed SemiBold"/>
                <a:cs typeface="Sofia Sans Extra Condensed SemiBold"/>
                <a:sym typeface="Sofia Sans Extra Condensed SemiBold"/>
              </a:rPr>
              <a:t>Not this </a:t>
            </a:r>
            <a:r>
              <a:rPr lang="en-GB" sz="3600">
                <a:solidFill>
                  <a:srgbClr val="2D2D2D"/>
                </a:solidFill>
                <a:latin typeface="Sofia Sans Extra Condensed SemiBold"/>
                <a:ea typeface="Sofia Sans Extra Condensed SemiBold"/>
                <a:cs typeface="Sofia Sans Extra Condensed SemiBold"/>
                <a:sym typeface="Sofia Sans Extra Condensed SemiBold"/>
              </a:rPr>
              <a:t>handsome </a:t>
            </a:r>
            <a:r>
              <a:rPr lang="en-GB" sz="3600">
                <a:solidFill>
                  <a:srgbClr val="2D2D2D"/>
                </a:solidFill>
                <a:latin typeface="Sofia Sans Extra Condensed SemiBold"/>
                <a:ea typeface="Sofia Sans Extra Condensed SemiBold"/>
                <a:cs typeface="Sofia Sans Extra Condensed SemiBold"/>
                <a:sym typeface="Sofia Sans Extra Condensed SemiBold"/>
              </a:rPr>
              <a:t>Accountant </a:t>
            </a:r>
            <a:endParaRPr sz="36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0" rtl="0" algn="l">
              <a:spcBef>
                <a:spcPts val="0"/>
              </a:spcBef>
              <a:spcAft>
                <a:spcPts val="0"/>
              </a:spcAft>
              <a:buNone/>
            </a:pPr>
            <a:r>
              <a:rPr lang="en-GB" sz="3600">
                <a:solidFill>
                  <a:srgbClr val="2D2D2D"/>
                </a:solidFill>
                <a:latin typeface="Sofia Sans Extra Condensed SemiBold"/>
                <a:ea typeface="Sofia Sans Extra Condensed SemiBold"/>
                <a:cs typeface="Sofia Sans Extra Condensed SemiBold"/>
                <a:sym typeface="Sofia Sans Extra Condensed SemiBold"/>
              </a:rPr>
              <a:t>with the firm grip</a:t>
            </a:r>
            <a:endParaRPr sz="3600">
              <a:solidFill>
                <a:srgbClr val="2D2D2D"/>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14" name="Shape 214"/>
        <p:cNvGrpSpPr/>
        <p:nvPr/>
      </p:nvGrpSpPr>
      <p:grpSpPr>
        <a:xfrm>
          <a:off x="0" y="0"/>
          <a:ext cx="0" cy="0"/>
          <a:chOff x="0" y="0"/>
          <a:chExt cx="0" cy="0"/>
        </a:xfrm>
      </p:grpSpPr>
      <p:pic>
        <p:nvPicPr>
          <p:cNvPr descr="A close up of a paper&#10;&#10;Description automatically generated" id="215" name="Google Shape;215;p32"/>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descr="A black and white film strip&#10;&#10;Description automatically generated" id="216" name="Google Shape;216;p32"/>
          <p:cNvPicPr preferRelativeResize="0"/>
          <p:nvPr/>
        </p:nvPicPr>
        <p:blipFill rotWithShape="1">
          <a:blip r:embed="rId4">
            <a:alphaModFix/>
          </a:blip>
          <a:srcRect b="0" l="0" r="0" t="0"/>
          <a:stretch/>
        </p:blipFill>
        <p:spPr>
          <a:xfrm>
            <a:off x="0" y="147638"/>
            <a:ext cx="9144000" cy="4848225"/>
          </a:xfrm>
          <a:prstGeom prst="rect">
            <a:avLst/>
          </a:prstGeom>
          <a:noFill/>
          <a:ln>
            <a:noFill/>
          </a:ln>
        </p:spPr>
      </p:pic>
      <p:sp>
        <p:nvSpPr>
          <p:cNvPr id="217" name="Google Shape;217;p32"/>
          <p:cNvSpPr/>
          <p:nvPr/>
        </p:nvSpPr>
        <p:spPr>
          <a:xfrm>
            <a:off x="-9469" y="0"/>
            <a:ext cx="9141600" cy="51435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highlight>
                <a:schemeClr val="dk1"/>
              </a:highlight>
              <a:latin typeface="Calibri"/>
              <a:ea typeface="Calibri"/>
              <a:cs typeface="Calibri"/>
              <a:sym typeface="Calibri"/>
            </a:endParaRPr>
          </a:p>
        </p:txBody>
      </p:sp>
      <p:sp>
        <p:nvSpPr>
          <p:cNvPr id="218" name="Google Shape;218;p32"/>
          <p:cNvSpPr/>
          <p:nvPr/>
        </p:nvSpPr>
        <p:spPr>
          <a:xfrm>
            <a:off x="4364831" y="14763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19" name="Google Shape;219;p32"/>
          <p:cNvSpPr/>
          <p:nvPr/>
        </p:nvSpPr>
        <p:spPr>
          <a:xfrm>
            <a:off x="4386263" y="465347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20" name="Google Shape;220;p32"/>
          <p:cNvSpPr/>
          <p:nvPr/>
        </p:nvSpPr>
        <p:spPr>
          <a:xfrm>
            <a:off x="0" y="161025"/>
            <a:ext cx="5547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221" name="Google Shape;221;p32"/>
          <p:cNvSpPr/>
          <p:nvPr/>
        </p:nvSpPr>
        <p:spPr>
          <a:xfrm>
            <a:off x="7845275" y="161025"/>
            <a:ext cx="6885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pic>
        <p:nvPicPr>
          <p:cNvPr id="222" name="Google Shape;222;p32"/>
          <p:cNvPicPr preferRelativeResize="0"/>
          <p:nvPr/>
        </p:nvPicPr>
        <p:blipFill>
          <a:blip r:embed="rId5">
            <a:alphaModFix/>
          </a:blip>
          <a:stretch>
            <a:fillRect/>
          </a:stretch>
        </p:blipFill>
        <p:spPr>
          <a:xfrm>
            <a:off x="392775" y="1074213"/>
            <a:ext cx="4286250" cy="2962275"/>
          </a:xfrm>
          <a:prstGeom prst="rect">
            <a:avLst/>
          </a:prstGeom>
          <a:noFill/>
          <a:ln>
            <a:noFill/>
          </a:ln>
        </p:spPr>
      </p:pic>
      <p:sp>
        <p:nvSpPr>
          <p:cNvPr id="223" name="Google Shape;223;p32"/>
          <p:cNvSpPr txBox="1"/>
          <p:nvPr/>
        </p:nvSpPr>
        <p:spPr>
          <a:xfrm>
            <a:off x="4779275" y="1371163"/>
            <a:ext cx="4056000" cy="2401200"/>
          </a:xfrm>
          <a:prstGeom prst="rect">
            <a:avLst/>
          </a:prstGeom>
          <a:noFill/>
          <a:ln cap="flat" cmpd="sng" w="9525">
            <a:solidFill>
              <a:srgbClr val="EDD289"/>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GB" sz="3600">
                <a:solidFill>
                  <a:srgbClr val="2D2D2D"/>
                </a:solidFill>
                <a:latin typeface="Sofia Sans Extra Condensed SemiBold"/>
                <a:ea typeface="Sofia Sans Extra Condensed SemiBold"/>
                <a:cs typeface="Sofia Sans Extra Condensed SemiBold"/>
                <a:sym typeface="Sofia Sans Extra Condensed SemiBold"/>
              </a:rPr>
              <a:t>More like this guy with the Firm Accountant looks … </a:t>
            </a:r>
            <a:endParaRPr sz="36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0" rtl="0" algn="l">
              <a:spcBef>
                <a:spcPts val="0"/>
              </a:spcBef>
              <a:spcAft>
                <a:spcPts val="0"/>
              </a:spcAft>
              <a:buNone/>
            </a:pPr>
            <a:r>
              <a:rPr lang="en-GB" sz="3600">
                <a:solidFill>
                  <a:srgbClr val="2D2D2D"/>
                </a:solidFill>
                <a:latin typeface="Sofia Sans Extra Condensed SemiBold"/>
                <a:ea typeface="Sofia Sans Extra Condensed SemiBold"/>
                <a:cs typeface="Sofia Sans Extra Condensed SemiBold"/>
                <a:sym typeface="Sofia Sans Extra Condensed SemiBold"/>
              </a:rPr>
              <a:t>The world can be accrual sometimes</a:t>
            </a:r>
            <a:endParaRPr sz="3600">
              <a:solidFill>
                <a:srgbClr val="2D2D2D"/>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